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9" r:id="rId5"/>
    <p:sldId id="300" r:id="rId6"/>
    <p:sldId id="258" r:id="rId7"/>
    <p:sldId id="259" r:id="rId8"/>
    <p:sldId id="260" r:id="rId9"/>
    <p:sldId id="301" r:id="rId10"/>
    <p:sldId id="261" r:id="rId11"/>
    <p:sldId id="285" r:id="rId12"/>
    <p:sldId id="282" r:id="rId13"/>
    <p:sldId id="262" r:id="rId14"/>
    <p:sldId id="272" r:id="rId15"/>
    <p:sldId id="264" r:id="rId16"/>
    <p:sldId id="290" r:id="rId17"/>
    <p:sldId id="291" r:id="rId18"/>
    <p:sldId id="265" r:id="rId19"/>
    <p:sldId id="267" r:id="rId20"/>
    <p:sldId id="302" r:id="rId21"/>
    <p:sldId id="299" r:id="rId22"/>
    <p:sldId id="276" r:id="rId23"/>
    <p:sldId id="279" r:id="rId24"/>
    <p:sldId id="292" r:id="rId25"/>
    <p:sldId id="293" r:id="rId26"/>
    <p:sldId id="294" r:id="rId27"/>
    <p:sldId id="303" r:id="rId28"/>
    <p:sldId id="295" r:id="rId29"/>
    <p:sldId id="296" r:id="rId30"/>
    <p:sldId id="297" r:id="rId31"/>
    <p:sldId id="298" r:id="rId32"/>
    <p:sldId id="270" r:id="rId33"/>
    <p:sldId id="2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C3700-B391-4947-BE73-E45548A7FBF6}" v="72" dt="2026-01-29T11:02:54.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a Audzijonyte" userId="a3d30981-db3b-4423-8ad1-b5728f275541" providerId="ADAL" clId="{CBC3E23D-2749-41A1-9A07-3807D5D348BD}"/>
    <pc:docChg chg="undo custSel addSld delSld modSld">
      <pc:chgData name="Asta Audzijonyte" userId="a3d30981-db3b-4423-8ad1-b5728f275541" providerId="ADAL" clId="{CBC3E23D-2749-41A1-9A07-3807D5D348BD}" dt="2026-01-29T11:11:46.731" v="4957" actId="1076"/>
      <pc:docMkLst>
        <pc:docMk/>
      </pc:docMkLst>
      <pc:sldChg chg="addSp delSp modSp mod delAnim">
        <pc:chgData name="Asta Audzijonyte" userId="a3d30981-db3b-4423-8ad1-b5728f275541" providerId="ADAL" clId="{CBC3E23D-2749-41A1-9A07-3807D5D348BD}" dt="2026-01-29T09:47:37.426" v="45" actId="1076"/>
        <pc:sldMkLst>
          <pc:docMk/>
          <pc:sldMk cId="1623598034" sldId="256"/>
        </pc:sldMkLst>
        <pc:spChg chg="mod">
          <ac:chgData name="Asta Audzijonyte" userId="a3d30981-db3b-4423-8ad1-b5728f275541" providerId="ADAL" clId="{CBC3E23D-2749-41A1-9A07-3807D5D348BD}" dt="2026-01-29T09:47:32.886" v="44" actId="20577"/>
          <ac:spMkLst>
            <pc:docMk/>
            <pc:sldMk cId="1623598034" sldId="256"/>
            <ac:spMk id="2" creationId="{69DF426F-5926-9747-591C-586F5CFF4762}"/>
          </ac:spMkLst>
        </pc:spChg>
        <pc:spChg chg="del">
          <ac:chgData name="Asta Audzijonyte" userId="a3d30981-db3b-4423-8ad1-b5728f275541" providerId="ADAL" clId="{CBC3E23D-2749-41A1-9A07-3807D5D348BD}" dt="2026-01-29T09:47:06.433" v="3" actId="478"/>
          <ac:spMkLst>
            <pc:docMk/>
            <pc:sldMk cId="1623598034" sldId="256"/>
            <ac:spMk id="3" creationId="{04A2B485-4922-691A-C68E-061A9CB2BFBF}"/>
          </ac:spMkLst>
        </pc:spChg>
        <pc:spChg chg="add mod">
          <ac:chgData name="Asta Audzijonyte" userId="a3d30981-db3b-4423-8ad1-b5728f275541" providerId="ADAL" clId="{CBC3E23D-2749-41A1-9A07-3807D5D348BD}" dt="2026-01-29T09:47:37.426" v="45" actId="1076"/>
          <ac:spMkLst>
            <pc:docMk/>
            <pc:sldMk cId="1623598034" sldId="256"/>
            <ac:spMk id="4" creationId="{79F0ECB5-E6BE-46E8-A99B-3F072E8DE612}"/>
          </ac:spMkLst>
        </pc:spChg>
        <pc:spChg chg="add mod">
          <ac:chgData name="Asta Audzijonyte" userId="a3d30981-db3b-4423-8ad1-b5728f275541" providerId="ADAL" clId="{CBC3E23D-2749-41A1-9A07-3807D5D348BD}" dt="2026-01-29T09:47:11.889" v="5" actId="1076"/>
          <ac:spMkLst>
            <pc:docMk/>
            <pc:sldMk cId="1623598034" sldId="256"/>
            <ac:spMk id="6" creationId="{7A4AB590-1233-C1EA-FE7A-EEEF6878C57E}"/>
          </ac:spMkLst>
        </pc:spChg>
        <pc:spChg chg="add del mod">
          <ac:chgData name="Asta Audzijonyte" userId="a3d30981-db3b-4423-8ad1-b5728f275541" providerId="ADAL" clId="{CBC3E23D-2749-41A1-9A07-3807D5D348BD}" dt="2026-01-29T09:47:09.153" v="4" actId="478"/>
          <ac:spMkLst>
            <pc:docMk/>
            <pc:sldMk cId="1623598034" sldId="256"/>
            <ac:spMk id="9" creationId="{15864555-EE58-A2D0-2BDA-061E83973DF0}"/>
          </ac:spMkLst>
        </pc:spChg>
        <pc:picChg chg="add mod">
          <ac:chgData name="Asta Audzijonyte" userId="a3d30981-db3b-4423-8ad1-b5728f275541" providerId="ADAL" clId="{CBC3E23D-2749-41A1-9A07-3807D5D348BD}" dt="2026-01-29T09:46:56.300" v="0"/>
          <ac:picMkLst>
            <pc:docMk/>
            <pc:sldMk cId="1623598034" sldId="256"/>
            <ac:picMk id="5" creationId="{0CA3A4CE-592B-6BEB-92EC-D3DEAF7E0F21}"/>
          </ac:picMkLst>
        </pc:picChg>
      </pc:sldChg>
      <pc:sldChg chg="modSp mod">
        <pc:chgData name="Asta Audzijonyte" userId="a3d30981-db3b-4423-8ad1-b5728f275541" providerId="ADAL" clId="{CBC3E23D-2749-41A1-9A07-3807D5D348BD}" dt="2026-01-29T09:50:54.944" v="116" actId="27636"/>
        <pc:sldMkLst>
          <pc:docMk/>
          <pc:sldMk cId="3938814222" sldId="257"/>
        </pc:sldMkLst>
        <pc:spChg chg="mod">
          <ac:chgData name="Asta Audzijonyte" userId="a3d30981-db3b-4423-8ad1-b5728f275541" providerId="ADAL" clId="{CBC3E23D-2749-41A1-9A07-3807D5D348BD}" dt="2026-01-29T09:50:54.944" v="116" actId="27636"/>
          <ac:spMkLst>
            <pc:docMk/>
            <pc:sldMk cId="3938814222" sldId="257"/>
            <ac:spMk id="3" creationId="{0D77459F-0AB0-7A8B-665E-C7A58F1CDA90}"/>
          </ac:spMkLst>
        </pc:spChg>
      </pc:sldChg>
      <pc:sldChg chg="modSp mod">
        <pc:chgData name="Asta Audzijonyte" userId="a3d30981-db3b-4423-8ad1-b5728f275541" providerId="ADAL" clId="{CBC3E23D-2749-41A1-9A07-3807D5D348BD}" dt="2026-01-29T10:57:01.893" v="4358" actId="113"/>
        <pc:sldMkLst>
          <pc:docMk/>
          <pc:sldMk cId="2351406831" sldId="258"/>
        </pc:sldMkLst>
        <pc:spChg chg="mod">
          <ac:chgData name="Asta Audzijonyte" userId="a3d30981-db3b-4423-8ad1-b5728f275541" providerId="ADAL" clId="{CBC3E23D-2749-41A1-9A07-3807D5D348BD}" dt="2026-01-29T10:12:53.144" v="1328" actId="14100"/>
          <ac:spMkLst>
            <pc:docMk/>
            <pc:sldMk cId="2351406831" sldId="258"/>
            <ac:spMk id="2" creationId="{45397084-5D9A-262A-27FF-C2C7A957CB85}"/>
          </ac:spMkLst>
        </pc:spChg>
        <pc:spChg chg="mod">
          <ac:chgData name="Asta Audzijonyte" userId="a3d30981-db3b-4423-8ad1-b5728f275541" providerId="ADAL" clId="{CBC3E23D-2749-41A1-9A07-3807D5D348BD}" dt="2026-01-29T10:57:01.893" v="4358" actId="113"/>
          <ac:spMkLst>
            <pc:docMk/>
            <pc:sldMk cId="2351406831" sldId="258"/>
            <ac:spMk id="3" creationId="{39963143-8AAB-BAF7-02AB-76D593E52327}"/>
          </ac:spMkLst>
        </pc:spChg>
      </pc:sldChg>
      <pc:sldChg chg="modSp mod">
        <pc:chgData name="Asta Audzijonyte" userId="a3d30981-db3b-4423-8ad1-b5728f275541" providerId="ADAL" clId="{CBC3E23D-2749-41A1-9A07-3807D5D348BD}" dt="2026-01-29T10:14:50.551" v="1560" actId="1076"/>
        <pc:sldMkLst>
          <pc:docMk/>
          <pc:sldMk cId="796409764" sldId="259"/>
        </pc:sldMkLst>
        <pc:spChg chg="mod">
          <ac:chgData name="Asta Audzijonyte" userId="a3d30981-db3b-4423-8ad1-b5728f275541" providerId="ADAL" clId="{CBC3E23D-2749-41A1-9A07-3807D5D348BD}" dt="2026-01-29T10:14:50.551" v="1560" actId="1076"/>
          <ac:spMkLst>
            <pc:docMk/>
            <pc:sldMk cId="796409764" sldId="259"/>
            <ac:spMk id="3" creationId="{2369B01F-DE6A-EDDF-BAB6-DC902A0ED5C4}"/>
          </ac:spMkLst>
        </pc:spChg>
      </pc:sldChg>
      <pc:sldChg chg="modSp mod">
        <pc:chgData name="Asta Audzijonyte" userId="a3d30981-db3b-4423-8ad1-b5728f275541" providerId="ADAL" clId="{CBC3E23D-2749-41A1-9A07-3807D5D348BD}" dt="2026-01-29T10:25:06.603" v="2186" actId="20577"/>
        <pc:sldMkLst>
          <pc:docMk/>
          <pc:sldMk cId="273087839" sldId="260"/>
        </pc:sldMkLst>
        <pc:spChg chg="mod">
          <ac:chgData name="Asta Audzijonyte" userId="a3d30981-db3b-4423-8ad1-b5728f275541" providerId="ADAL" clId="{CBC3E23D-2749-41A1-9A07-3807D5D348BD}" dt="2026-01-29T10:25:06.603" v="2186" actId="20577"/>
          <ac:spMkLst>
            <pc:docMk/>
            <pc:sldMk cId="273087839" sldId="260"/>
            <ac:spMk id="3" creationId="{AA78A883-108B-CDF4-89C0-7B70C5937E79}"/>
          </ac:spMkLst>
        </pc:spChg>
      </pc:sldChg>
      <pc:sldChg chg="modSp mod">
        <pc:chgData name="Asta Audzijonyte" userId="a3d30981-db3b-4423-8ad1-b5728f275541" providerId="ADAL" clId="{CBC3E23D-2749-41A1-9A07-3807D5D348BD}" dt="2026-01-29T10:49:44.465" v="4104" actId="20577"/>
        <pc:sldMkLst>
          <pc:docMk/>
          <pc:sldMk cId="1154674934" sldId="261"/>
        </pc:sldMkLst>
        <pc:spChg chg="mod">
          <ac:chgData name="Asta Audzijonyte" userId="a3d30981-db3b-4423-8ad1-b5728f275541" providerId="ADAL" clId="{CBC3E23D-2749-41A1-9A07-3807D5D348BD}" dt="2026-01-29T10:49:44.465" v="4104" actId="20577"/>
          <ac:spMkLst>
            <pc:docMk/>
            <pc:sldMk cId="1154674934" sldId="261"/>
            <ac:spMk id="2" creationId="{D52659E0-98E5-2FCA-B2EB-3AF8E9C9319A}"/>
          </ac:spMkLst>
        </pc:spChg>
        <pc:spChg chg="mod">
          <ac:chgData name="Asta Audzijonyte" userId="a3d30981-db3b-4423-8ad1-b5728f275541" providerId="ADAL" clId="{CBC3E23D-2749-41A1-9A07-3807D5D348BD}" dt="2026-01-29T10:49:35.990" v="4076" actId="115"/>
          <ac:spMkLst>
            <pc:docMk/>
            <pc:sldMk cId="1154674934" sldId="261"/>
            <ac:spMk id="3" creationId="{DA82AD4A-0F0E-52A3-31A9-9CA96ACAE8F0}"/>
          </ac:spMkLst>
        </pc:spChg>
      </pc:sldChg>
      <pc:sldChg chg="modSp mod">
        <pc:chgData name="Asta Audzijonyte" userId="a3d30981-db3b-4423-8ad1-b5728f275541" providerId="ADAL" clId="{CBC3E23D-2749-41A1-9A07-3807D5D348BD}" dt="2026-01-29T10:57:21.640" v="4361" actId="114"/>
        <pc:sldMkLst>
          <pc:docMk/>
          <pc:sldMk cId="4270270191" sldId="262"/>
        </pc:sldMkLst>
        <pc:spChg chg="mod">
          <ac:chgData name="Asta Audzijonyte" userId="a3d30981-db3b-4423-8ad1-b5728f275541" providerId="ADAL" clId="{CBC3E23D-2749-41A1-9A07-3807D5D348BD}" dt="2026-01-29T10:37:02.770" v="3346" actId="14100"/>
          <ac:spMkLst>
            <pc:docMk/>
            <pc:sldMk cId="4270270191" sldId="262"/>
            <ac:spMk id="2" creationId="{BA565428-4C16-75C6-7BBC-A3FC36124870}"/>
          </ac:spMkLst>
        </pc:spChg>
        <pc:spChg chg="mod">
          <ac:chgData name="Asta Audzijonyte" userId="a3d30981-db3b-4423-8ad1-b5728f275541" providerId="ADAL" clId="{CBC3E23D-2749-41A1-9A07-3807D5D348BD}" dt="2026-01-29T10:57:21.640" v="4361" actId="114"/>
          <ac:spMkLst>
            <pc:docMk/>
            <pc:sldMk cId="4270270191" sldId="262"/>
            <ac:spMk id="3" creationId="{90852A41-CC5D-E176-A581-99FCD34B89B1}"/>
          </ac:spMkLst>
        </pc:spChg>
      </pc:sldChg>
      <pc:sldChg chg="modSp mod">
        <pc:chgData name="Asta Audzijonyte" userId="a3d30981-db3b-4423-8ad1-b5728f275541" providerId="ADAL" clId="{CBC3E23D-2749-41A1-9A07-3807D5D348BD}" dt="2026-01-29T10:39:33.023" v="3564" actId="27636"/>
        <pc:sldMkLst>
          <pc:docMk/>
          <pc:sldMk cId="245419196" sldId="264"/>
        </pc:sldMkLst>
        <pc:spChg chg="mod">
          <ac:chgData name="Asta Audzijonyte" userId="a3d30981-db3b-4423-8ad1-b5728f275541" providerId="ADAL" clId="{CBC3E23D-2749-41A1-9A07-3807D5D348BD}" dt="2026-01-29T10:39:33.023" v="3564" actId="27636"/>
          <ac:spMkLst>
            <pc:docMk/>
            <pc:sldMk cId="245419196" sldId="264"/>
            <ac:spMk id="3" creationId="{33C086C5-AF76-5CDA-724F-29D63B19319D}"/>
          </ac:spMkLst>
        </pc:spChg>
      </pc:sldChg>
      <pc:sldChg chg="modSp mod">
        <pc:chgData name="Asta Audzijonyte" userId="a3d30981-db3b-4423-8ad1-b5728f275541" providerId="ADAL" clId="{CBC3E23D-2749-41A1-9A07-3807D5D348BD}" dt="2026-01-29T10:44:54.993" v="4039" actId="14100"/>
        <pc:sldMkLst>
          <pc:docMk/>
          <pc:sldMk cId="1778425419" sldId="265"/>
        </pc:sldMkLst>
        <pc:spChg chg="mod">
          <ac:chgData name="Asta Audzijonyte" userId="a3d30981-db3b-4423-8ad1-b5728f275541" providerId="ADAL" clId="{CBC3E23D-2749-41A1-9A07-3807D5D348BD}" dt="2026-01-29T10:44:54.993" v="4039" actId="14100"/>
          <ac:spMkLst>
            <pc:docMk/>
            <pc:sldMk cId="1778425419" sldId="265"/>
            <ac:spMk id="3" creationId="{F7C32074-31A5-851E-9979-3A3E484275D4}"/>
          </ac:spMkLst>
        </pc:spChg>
      </pc:sldChg>
      <pc:sldChg chg="add">
        <pc:chgData name="Asta Audzijonyte" userId="a3d30981-db3b-4423-8ad1-b5728f275541" providerId="ADAL" clId="{CBC3E23D-2749-41A1-9A07-3807D5D348BD}" dt="2026-01-29T09:51:21.013" v="118"/>
        <pc:sldMkLst>
          <pc:docMk/>
          <pc:sldMk cId="2958178686" sldId="266"/>
        </pc:sldMkLst>
      </pc:sldChg>
      <pc:sldChg chg="del">
        <pc:chgData name="Asta Audzijonyte" userId="a3d30981-db3b-4423-8ad1-b5728f275541" providerId="ADAL" clId="{CBC3E23D-2749-41A1-9A07-3807D5D348BD}" dt="2026-01-29T09:51:16.171" v="117" actId="2696"/>
        <pc:sldMkLst>
          <pc:docMk/>
          <pc:sldMk cId="3556052575" sldId="266"/>
        </pc:sldMkLst>
      </pc:sldChg>
      <pc:sldChg chg="modSp mod">
        <pc:chgData name="Asta Audzijonyte" userId="a3d30981-db3b-4423-8ad1-b5728f275541" providerId="ADAL" clId="{CBC3E23D-2749-41A1-9A07-3807D5D348BD}" dt="2026-01-29T10:57:43.004" v="4364"/>
        <pc:sldMkLst>
          <pc:docMk/>
          <pc:sldMk cId="1704304287" sldId="267"/>
        </pc:sldMkLst>
        <pc:spChg chg="mod">
          <ac:chgData name="Asta Audzijonyte" userId="a3d30981-db3b-4423-8ad1-b5728f275541" providerId="ADAL" clId="{CBC3E23D-2749-41A1-9A07-3807D5D348BD}" dt="2026-01-29T10:45:33.362" v="4057" actId="20577"/>
          <ac:spMkLst>
            <pc:docMk/>
            <pc:sldMk cId="1704304287" sldId="267"/>
            <ac:spMk id="3" creationId="{4C5D37B6-18BD-A84D-7115-C8E86D646725}"/>
          </ac:spMkLst>
        </pc:spChg>
        <pc:spChg chg="mod">
          <ac:chgData name="Asta Audzijonyte" userId="a3d30981-db3b-4423-8ad1-b5728f275541" providerId="ADAL" clId="{CBC3E23D-2749-41A1-9A07-3807D5D348BD}" dt="2026-01-29T10:57:43.004" v="4364"/>
          <ac:spMkLst>
            <pc:docMk/>
            <pc:sldMk cId="1704304287" sldId="267"/>
            <ac:spMk id="4" creationId="{F40E019A-FBC8-A8D0-6A6F-7479532DF6AE}"/>
          </ac:spMkLst>
        </pc:spChg>
      </pc:sldChg>
      <pc:sldChg chg="del">
        <pc:chgData name="Asta Audzijonyte" userId="a3d30981-db3b-4423-8ad1-b5728f275541" providerId="ADAL" clId="{CBC3E23D-2749-41A1-9A07-3807D5D348BD}" dt="2026-01-29T10:46:59.194" v="4064" actId="47"/>
        <pc:sldMkLst>
          <pc:docMk/>
          <pc:sldMk cId="1453566951" sldId="268"/>
        </pc:sldMkLst>
      </pc:sldChg>
      <pc:sldChg chg="modSp mod">
        <pc:chgData name="Asta Audzijonyte" userId="a3d30981-db3b-4423-8ad1-b5728f275541" providerId="ADAL" clId="{CBC3E23D-2749-41A1-9A07-3807D5D348BD}" dt="2026-01-29T10:56:49.876" v="4356" actId="113"/>
        <pc:sldMkLst>
          <pc:docMk/>
          <pc:sldMk cId="4209949489" sldId="269"/>
        </pc:sldMkLst>
        <pc:spChg chg="mod">
          <ac:chgData name="Asta Audzijonyte" userId="a3d30981-db3b-4423-8ad1-b5728f275541" providerId="ADAL" clId="{CBC3E23D-2749-41A1-9A07-3807D5D348BD}" dt="2026-01-29T10:03:42.917" v="1120" actId="1076"/>
          <ac:spMkLst>
            <pc:docMk/>
            <pc:sldMk cId="4209949489" sldId="269"/>
            <ac:spMk id="2" creationId="{978B31DA-2481-07BE-0452-92E13401BD17}"/>
          </ac:spMkLst>
        </pc:spChg>
        <pc:spChg chg="mod">
          <ac:chgData name="Asta Audzijonyte" userId="a3d30981-db3b-4423-8ad1-b5728f275541" providerId="ADAL" clId="{CBC3E23D-2749-41A1-9A07-3807D5D348BD}" dt="2026-01-29T10:56:49.876" v="4356" actId="113"/>
          <ac:spMkLst>
            <pc:docMk/>
            <pc:sldMk cId="4209949489" sldId="269"/>
            <ac:spMk id="3" creationId="{563D255B-4CB2-1804-A550-84CED23F140C}"/>
          </ac:spMkLst>
        </pc:spChg>
      </pc:sldChg>
      <pc:sldChg chg="modSp mod">
        <pc:chgData name="Asta Audzijonyte" userId="a3d30981-db3b-4423-8ad1-b5728f275541" providerId="ADAL" clId="{CBC3E23D-2749-41A1-9A07-3807D5D348BD}" dt="2026-01-29T10:48:11.617" v="4075" actId="20577"/>
        <pc:sldMkLst>
          <pc:docMk/>
          <pc:sldMk cId="1696561874" sldId="274"/>
        </pc:sldMkLst>
        <pc:spChg chg="mod">
          <ac:chgData name="Asta Audzijonyte" userId="a3d30981-db3b-4423-8ad1-b5728f275541" providerId="ADAL" clId="{CBC3E23D-2749-41A1-9A07-3807D5D348BD}" dt="2026-01-29T10:48:11.617" v="4075" actId="20577"/>
          <ac:spMkLst>
            <pc:docMk/>
            <pc:sldMk cId="1696561874" sldId="274"/>
            <ac:spMk id="3" creationId="{3F3F4826-04D2-7740-EE71-CB7EA8B8A5BE}"/>
          </ac:spMkLst>
        </pc:spChg>
      </pc:sldChg>
      <pc:sldChg chg="addSp delSp modSp mod delAnim">
        <pc:chgData name="Asta Audzijonyte" userId="a3d30981-db3b-4423-8ad1-b5728f275541" providerId="ADAL" clId="{CBC3E23D-2749-41A1-9A07-3807D5D348BD}" dt="2026-01-29T10:52:41.042" v="4216" actId="1076"/>
        <pc:sldMkLst>
          <pc:docMk/>
          <pc:sldMk cId="3760410138" sldId="276"/>
        </pc:sldMkLst>
        <pc:spChg chg="mod">
          <ac:chgData name="Asta Audzijonyte" userId="a3d30981-db3b-4423-8ad1-b5728f275541" providerId="ADAL" clId="{CBC3E23D-2749-41A1-9A07-3807D5D348BD}" dt="2026-01-29T10:51:14.802" v="4162" actId="1076"/>
          <ac:spMkLst>
            <pc:docMk/>
            <pc:sldMk cId="3760410138" sldId="276"/>
            <ac:spMk id="2" creationId="{EFAA3D2B-8C63-506D-33D9-01C4F0D123C9}"/>
          </ac:spMkLst>
        </pc:spChg>
        <pc:spChg chg="mod">
          <ac:chgData name="Asta Audzijonyte" userId="a3d30981-db3b-4423-8ad1-b5728f275541" providerId="ADAL" clId="{CBC3E23D-2749-41A1-9A07-3807D5D348BD}" dt="2026-01-29T10:52:41.042" v="4216" actId="1076"/>
          <ac:spMkLst>
            <pc:docMk/>
            <pc:sldMk cId="3760410138" sldId="276"/>
            <ac:spMk id="3" creationId="{2B9D95E6-6B03-BDF6-E6AE-BD3FCD99C066}"/>
          </ac:spMkLst>
        </pc:spChg>
        <pc:spChg chg="del mod">
          <ac:chgData name="Asta Audzijonyte" userId="a3d30981-db3b-4423-8ad1-b5728f275541" providerId="ADAL" clId="{CBC3E23D-2749-41A1-9A07-3807D5D348BD}" dt="2026-01-29T10:50:59.465" v="4125" actId="478"/>
          <ac:spMkLst>
            <pc:docMk/>
            <pc:sldMk cId="3760410138" sldId="276"/>
            <ac:spMk id="4" creationId="{FBEE4F61-4BDE-0374-D591-071D8ED9EBAB}"/>
          </ac:spMkLst>
        </pc:spChg>
        <pc:spChg chg="add del mod">
          <ac:chgData name="Asta Audzijonyte" userId="a3d30981-db3b-4423-8ad1-b5728f275541" providerId="ADAL" clId="{CBC3E23D-2749-41A1-9A07-3807D5D348BD}" dt="2026-01-29T10:51:02.348" v="4127" actId="478"/>
          <ac:spMkLst>
            <pc:docMk/>
            <pc:sldMk cId="3760410138" sldId="276"/>
            <ac:spMk id="6" creationId="{739A10E2-20C0-64D7-BC99-305E0991696E}"/>
          </ac:spMkLst>
        </pc:spChg>
        <pc:spChg chg="add mod">
          <ac:chgData name="Asta Audzijonyte" userId="a3d30981-db3b-4423-8ad1-b5728f275541" providerId="ADAL" clId="{CBC3E23D-2749-41A1-9A07-3807D5D348BD}" dt="2026-01-29T10:52:37.337" v="4214" actId="1076"/>
          <ac:spMkLst>
            <pc:docMk/>
            <pc:sldMk cId="3760410138" sldId="276"/>
            <ac:spMk id="10" creationId="{87BDC22C-97D9-F67C-C965-308C50A2543A}"/>
          </ac:spMkLst>
        </pc:spChg>
        <pc:picChg chg="del">
          <ac:chgData name="Asta Audzijonyte" userId="a3d30981-db3b-4423-8ad1-b5728f275541" providerId="ADAL" clId="{CBC3E23D-2749-41A1-9A07-3807D5D348BD}" dt="2026-01-29T10:51:00.360" v="4126" actId="478"/>
          <ac:picMkLst>
            <pc:docMk/>
            <pc:sldMk cId="3760410138" sldId="276"/>
            <ac:picMk id="7" creationId="{D1A1BDB0-F2A6-4BCA-02EA-2D288522CDF2}"/>
          </ac:picMkLst>
        </pc:picChg>
        <pc:picChg chg="mod">
          <ac:chgData name="Asta Audzijonyte" userId="a3d30981-db3b-4423-8ad1-b5728f275541" providerId="ADAL" clId="{CBC3E23D-2749-41A1-9A07-3807D5D348BD}" dt="2026-01-29T10:52:38.673" v="4215" actId="1076"/>
          <ac:picMkLst>
            <pc:docMk/>
            <pc:sldMk cId="3760410138" sldId="276"/>
            <ac:picMk id="8" creationId="{08B54194-0EFF-583D-09D3-4355A532FFEB}"/>
          </ac:picMkLst>
        </pc:picChg>
      </pc:sldChg>
      <pc:sldChg chg="del">
        <pc:chgData name="Asta Audzijonyte" userId="a3d30981-db3b-4423-8ad1-b5728f275541" providerId="ADAL" clId="{CBC3E23D-2749-41A1-9A07-3807D5D348BD}" dt="2026-01-29T10:47:44.276" v="4069" actId="47"/>
        <pc:sldMkLst>
          <pc:docMk/>
          <pc:sldMk cId="3432067108" sldId="277"/>
        </pc:sldMkLst>
      </pc:sldChg>
      <pc:sldChg chg="del">
        <pc:chgData name="Asta Audzijonyte" userId="a3d30981-db3b-4423-8ad1-b5728f275541" providerId="ADAL" clId="{CBC3E23D-2749-41A1-9A07-3807D5D348BD}" dt="2026-01-29T10:47:08.751" v="4065" actId="47"/>
        <pc:sldMkLst>
          <pc:docMk/>
          <pc:sldMk cId="473781268" sldId="278"/>
        </pc:sldMkLst>
      </pc:sldChg>
      <pc:sldChg chg="addSp delSp modSp mod delAnim">
        <pc:chgData name="Asta Audzijonyte" userId="a3d30981-db3b-4423-8ad1-b5728f275541" providerId="ADAL" clId="{CBC3E23D-2749-41A1-9A07-3807D5D348BD}" dt="2026-01-29T10:54:30.586" v="4286" actId="20577"/>
        <pc:sldMkLst>
          <pc:docMk/>
          <pc:sldMk cId="3023761853" sldId="279"/>
        </pc:sldMkLst>
        <pc:spChg chg="mod">
          <ac:chgData name="Asta Audzijonyte" userId="a3d30981-db3b-4423-8ad1-b5728f275541" providerId="ADAL" clId="{CBC3E23D-2749-41A1-9A07-3807D5D348BD}" dt="2026-01-29T10:54:30.586" v="4286" actId="20577"/>
          <ac:spMkLst>
            <pc:docMk/>
            <pc:sldMk cId="3023761853" sldId="279"/>
            <ac:spMk id="2" creationId="{3EA8B3A7-AB03-1617-052C-932951DEC7E5}"/>
          </ac:spMkLst>
        </pc:spChg>
        <pc:spChg chg="del">
          <ac:chgData name="Asta Audzijonyte" userId="a3d30981-db3b-4423-8ad1-b5728f275541" providerId="ADAL" clId="{CBC3E23D-2749-41A1-9A07-3807D5D348BD}" dt="2026-01-29T10:53:01.762" v="4218" actId="478"/>
          <ac:spMkLst>
            <pc:docMk/>
            <pc:sldMk cId="3023761853" sldId="279"/>
            <ac:spMk id="3" creationId="{121E1353-D44C-D4AA-A4AC-865101C13490}"/>
          </ac:spMkLst>
        </pc:spChg>
        <pc:spChg chg="mod">
          <ac:chgData name="Asta Audzijonyte" userId="a3d30981-db3b-4423-8ad1-b5728f275541" providerId="ADAL" clId="{CBC3E23D-2749-41A1-9A07-3807D5D348BD}" dt="2026-01-29T10:54:14.988" v="4282" actId="313"/>
          <ac:spMkLst>
            <pc:docMk/>
            <pc:sldMk cId="3023761853" sldId="279"/>
            <ac:spMk id="6" creationId="{18876BA5-0524-A61F-1FF0-0AC20741D32E}"/>
          </ac:spMkLst>
        </pc:spChg>
        <pc:spChg chg="add mod">
          <ac:chgData name="Asta Audzijonyte" userId="a3d30981-db3b-4423-8ad1-b5728f275541" providerId="ADAL" clId="{CBC3E23D-2749-41A1-9A07-3807D5D348BD}" dt="2026-01-29T10:54:24.714" v="4283" actId="1076"/>
          <ac:spMkLst>
            <pc:docMk/>
            <pc:sldMk cId="3023761853" sldId="279"/>
            <ac:spMk id="8" creationId="{06B2E7DC-8FFC-604D-0C7A-B4FC8EA2191C}"/>
          </ac:spMkLst>
        </pc:spChg>
        <pc:picChg chg="mod">
          <ac:chgData name="Asta Audzijonyte" userId="a3d30981-db3b-4423-8ad1-b5728f275541" providerId="ADAL" clId="{CBC3E23D-2749-41A1-9A07-3807D5D348BD}" dt="2026-01-29T10:53:39.393" v="4221" actId="1076"/>
          <ac:picMkLst>
            <pc:docMk/>
            <pc:sldMk cId="3023761853" sldId="279"/>
            <ac:picMk id="4" creationId="{74EF89DA-0C89-0204-B528-926926D52A6E}"/>
          </ac:picMkLst>
        </pc:picChg>
        <pc:picChg chg="del">
          <ac:chgData name="Asta Audzijonyte" userId="a3d30981-db3b-4423-8ad1-b5728f275541" providerId="ADAL" clId="{CBC3E23D-2749-41A1-9A07-3807D5D348BD}" dt="2026-01-29T10:53:00.341" v="4217" actId="478"/>
          <ac:picMkLst>
            <pc:docMk/>
            <pc:sldMk cId="3023761853" sldId="279"/>
            <ac:picMk id="5" creationId="{05F2FB07-7710-9138-D3E3-453B84B78E25}"/>
          </ac:picMkLst>
        </pc:picChg>
      </pc:sldChg>
      <pc:sldChg chg="del">
        <pc:chgData name="Asta Audzijonyte" userId="a3d30981-db3b-4423-8ad1-b5728f275541" providerId="ADAL" clId="{CBC3E23D-2749-41A1-9A07-3807D5D348BD}" dt="2026-01-29T10:47:36.712" v="4068" actId="47"/>
        <pc:sldMkLst>
          <pc:docMk/>
          <pc:sldMk cId="3413328102" sldId="280"/>
        </pc:sldMkLst>
      </pc:sldChg>
      <pc:sldChg chg="modSp mod">
        <pc:chgData name="Asta Audzijonyte" userId="a3d30981-db3b-4423-8ad1-b5728f275541" providerId="ADAL" clId="{CBC3E23D-2749-41A1-9A07-3807D5D348BD}" dt="2026-01-29T10:31:58.692" v="2799" actId="1076"/>
        <pc:sldMkLst>
          <pc:docMk/>
          <pc:sldMk cId="4117610986" sldId="282"/>
        </pc:sldMkLst>
        <pc:spChg chg="mod">
          <ac:chgData name="Asta Audzijonyte" userId="a3d30981-db3b-4423-8ad1-b5728f275541" providerId="ADAL" clId="{CBC3E23D-2749-41A1-9A07-3807D5D348BD}" dt="2026-01-29T10:30:32.578" v="2612" actId="21"/>
          <ac:spMkLst>
            <pc:docMk/>
            <pc:sldMk cId="4117610986" sldId="282"/>
            <ac:spMk id="2" creationId="{55A7E786-F658-0769-C924-DDEC59A0514B}"/>
          </ac:spMkLst>
        </pc:spChg>
        <pc:spChg chg="mod">
          <ac:chgData name="Asta Audzijonyte" userId="a3d30981-db3b-4423-8ad1-b5728f275541" providerId="ADAL" clId="{CBC3E23D-2749-41A1-9A07-3807D5D348BD}" dt="2026-01-29T10:31:58.692" v="2799" actId="1076"/>
          <ac:spMkLst>
            <pc:docMk/>
            <pc:sldMk cId="4117610986" sldId="282"/>
            <ac:spMk id="3" creationId="{98C4CB38-9E5F-801E-1A13-31B55016826F}"/>
          </ac:spMkLst>
        </pc:spChg>
      </pc:sldChg>
      <pc:sldChg chg="modSp mod">
        <pc:chgData name="Asta Audzijonyte" userId="a3d30981-db3b-4423-8ad1-b5728f275541" providerId="ADAL" clId="{CBC3E23D-2749-41A1-9A07-3807D5D348BD}" dt="2026-01-29T10:29:56.647" v="2602" actId="14100"/>
        <pc:sldMkLst>
          <pc:docMk/>
          <pc:sldMk cId="3383884368" sldId="285"/>
        </pc:sldMkLst>
        <pc:spChg chg="mod">
          <ac:chgData name="Asta Audzijonyte" userId="a3d30981-db3b-4423-8ad1-b5728f275541" providerId="ADAL" clId="{CBC3E23D-2749-41A1-9A07-3807D5D348BD}" dt="2026-01-29T10:29:56.647" v="2602" actId="14100"/>
          <ac:spMkLst>
            <pc:docMk/>
            <pc:sldMk cId="3383884368" sldId="285"/>
            <ac:spMk id="2" creationId="{82D10333-A575-F570-0214-74D7B136FC6C}"/>
          </ac:spMkLst>
        </pc:spChg>
        <pc:spChg chg="mod">
          <ac:chgData name="Asta Audzijonyte" userId="a3d30981-db3b-4423-8ad1-b5728f275541" providerId="ADAL" clId="{CBC3E23D-2749-41A1-9A07-3807D5D348BD}" dt="2026-01-29T10:29:54.525" v="2601" actId="1076"/>
          <ac:spMkLst>
            <pc:docMk/>
            <pc:sldMk cId="3383884368" sldId="285"/>
            <ac:spMk id="3" creationId="{DB260860-5986-4892-AFD1-56EE81AF203C}"/>
          </ac:spMkLst>
        </pc:spChg>
      </pc:sldChg>
      <pc:sldChg chg="del">
        <pc:chgData name="Asta Audzijonyte" userId="a3d30981-db3b-4423-8ad1-b5728f275541" providerId="ADAL" clId="{CBC3E23D-2749-41A1-9A07-3807D5D348BD}" dt="2026-01-29T10:47:13.740" v="4067" actId="47"/>
        <pc:sldMkLst>
          <pc:docMk/>
          <pc:sldMk cId="3346802195" sldId="287"/>
        </pc:sldMkLst>
      </pc:sldChg>
      <pc:sldChg chg="del">
        <pc:chgData name="Asta Audzijonyte" userId="a3d30981-db3b-4423-8ad1-b5728f275541" providerId="ADAL" clId="{CBC3E23D-2749-41A1-9A07-3807D5D348BD}" dt="2026-01-29T10:47:11.053" v="4066" actId="47"/>
        <pc:sldMkLst>
          <pc:docMk/>
          <pc:sldMk cId="320707523" sldId="288"/>
        </pc:sldMkLst>
      </pc:sldChg>
      <pc:sldChg chg="del">
        <pc:chgData name="Asta Audzijonyte" userId="a3d30981-db3b-4423-8ad1-b5728f275541" providerId="ADAL" clId="{CBC3E23D-2749-41A1-9A07-3807D5D348BD}" dt="2026-01-29T10:46:50.580" v="4063" actId="47"/>
        <pc:sldMkLst>
          <pc:docMk/>
          <pc:sldMk cId="1421519568" sldId="289"/>
        </pc:sldMkLst>
      </pc:sldChg>
      <pc:sldChg chg="modSp mod">
        <pc:chgData name="Asta Audzijonyte" userId="a3d30981-db3b-4423-8ad1-b5728f275541" providerId="ADAL" clId="{CBC3E23D-2749-41A1-9A07-3807D5D348BD}" dt="2026-01-29T10:57:34.080" v="4363" actId="114"/>
        <pc:sldMkLst>
          <pc:docMk/>
          <pc:sldMk cId="1109549001" sldId="290"/>
        </pc:sldMkLst>
        <pc:spChg chg="mod">
          <ac:chgData name="Asta Audzijonyte" userId="a3d30981-db3b-4423-8ad1-b5728f275541" providerId="ADAL" clId="{CBC3E23D-2749-41A1-9A07-3807D5D348BD}" dt="2026-01-29T10:44:14.287" v="4028" actId="20577"/>
          <ac:spMkLst>
            <pc:docMk/>
            <pc:sldMk cId="1109549001" sldId="290"/>
            <ac:spMk id="2" creationId="{7C3CF87B-1BB2-3190-A60C-F3A9BBAA1E3C}"/>
          </ac:spMkLst>
        </pc:spChg>
        <pc:spChg chg="mod">
          <ac:chgData name="Asta Audzijonyte" userId="a3d30981-db3b-4423-8ad1-b5728f275541" providerId="ADAL" clId="{CBC3E23D-2749-41A1-9A07-3807D5D348BD}" dt="2026-01-29T10:57:34.080" v="4363" actId="114"/>
          <ac:spMkLst>
            <pc:docMk/>
            <pc:sldMk cId="1109549001" sldId="290"/>
            <ac:spMk id="3" creationId="{D196C798-6DA3-94C3-9850-53A766B22A2F}"/>
          </ac:spMkLst>
        </pc:spChg>
      </pc:sldChg>
      <pc:sldChg chg="modSp mod">
        <pc:chgData name="Asta Audzijonyte" userId="a3d30981-db3b-4423-8ad1-b5728f275541" providerId="ADAL" clId="{CBC3E23D-2749-41A1-9A07-3807D5D348BD}" dt="2026-01-29T10:44:41.478" v="4034" actId="20577"/>
        <pc:sldMkLst>
          <pc:docMk/>
          <pc:sldMk cId="4009343413" sldId="291"/>
        </pc:sldMkLst>
        <pc:spChg chg="mod">
          <ac:chgData name="Asta Audzijonyte" userId="a3d30981-db3b-4423-8ad1-b5728f275541" providerId="ADAL" clId="{CBC3E23D-2749-41A1-9A07-3807D5D348BD}" dt="2026-01-29T10:44:20.910" v="4031" actId="20577"/>
          <ac:spMkLst>
            <pc:docMk/>
            <pc:sldMk cId="4009343413" sldId="291"/>
            <ac:spMk id="2" creationId="{ADBBC354-DCBA-1029-7992-43BCE0DCD50E}"/>
          </ac:spMkLst>
        </pc:spChg>
        <pc:spChg chg="mod">
          <ac:chgData name="Asta Audzijonyte" userId="a3d30981-db3b-4423-8ad1-b5728f275541" providerId="ADAL" clId="{CBC3E23D-2749-41A1-9A07-3807D5D348BD}" dt="2026-01-29T10:44:41.478" v="4034" actId="20577"/>
          <ac:spMkLst>
            <pc:docMk/>
            <pc:sldMk cId="4009343413" sldId="291"/>
            <ac:spMk id="3" creationId="{4AACD73C-0C9C-BCB8-6E68-79C499AB23C3}"/>
          </ac:spMkLst>
        </pc:spChg>
      </pc:sldChg>
      <pc:sldChg chg="addSp modSp mod">
        <pc:chgData name="Asta Audzijonyte" userId="a3d30981-db3b-4423-8ad1-b5728f275541" providerId="ADAL" clId="{CBC3E23D-2749-41A1-9A07-3807D5D348BD}" dt="2026-01-29T10:56:25.091" v="4351"/>
        <pc:sldMkLst>
          <pc:docMk/>
          <pc:sldMk cId="4188028697" sldId="292"/>
        </pc:sldMkLst>
        <pc:spChg chg="mod">
          <ac:chgData name="Asta Audzijonyte" userId="a3d30981-db3b-4423-8ad1-b5728f275541" providerId="ADAL" clId="{CBC3E23D-2749-41A1-9A07-3807D5D348BD}" dt="2026-01-29T10:56:25.091" v="4351"/>
          <ac:spMkLst>
            <pc:docMk/>
            <pc:sldMk cId="4188028697" sldId="292"/>
            <ac:spMk id="2" creationId="{3662C762-3BC9-31D7-205F-913080AB26E2}"/>
          </ac:spMkLst>
        </pc:spChg>
        <pc:spChg chg="mod">
          <ac:chgData name="Asta Audzijonyte" userId="a3d30981-db3b-4423-8ad1-b5728f275541" providerId="ADAL" clId="{CBC3E23D-2749-41A1-9A07-3807D5D348BD}" dt="2026-01-29T10:56:07.050" v="4348"/>
          <ac:spMkLst>
            <pc:docMk/>
            <pc:sldMk cId="4188028697" sldId="292"/>
            <ac:spMk id="3" creationId="{60A0FA41-B1BA-E127-B0DD-50BCA8AC3F7B}"/>
          </ac:spMkLst>
        </pc:spChg>
        <pc:spChg chg="add mod">
          <ac:chgData name="Asta Audzijonyte" userId="a3d30981-db3b-4423-8ad1-b5728f275541" providerId="ADAL" clId="{CBC3E23D-2749-41A1-9A07-3807D5D348BD}" dt="2026-01-29T10:56:19.875" v="4350" actId="1076"/>
          <ac:spMkLst>
            <pc:docMk/>
            <pc:sldMk cId="4188028697" sldId="292"/>
            <ac:spMk id="6" creationId="{21CFD49E-9F17-81D2-193A-E0712FCFAE35}"/>
          </ac:spMkLst>
        </pc:spChg>
      </pc:sldChg>
      <pc:sldChg chg="addSp modSp mod">
        <pc:chgData name="Asta Audzijonyte" userId="a3d30981-db3b-4423-8ad1-b5728f275541" providerId="ADAL" clId="{CBC3E23D-2749-41A1-9A07-3807D5D348BD}" dt="2026-01-29T10:59:17.648" v="4418" actId="20577"/>
        <pc:sldMkLst>
          <pc:docMk/>
          <pc:sldMk cId="1516583571" sldId="293"/>
        </pc:sldMkLst>
        <pc:spChg chg="mod">
          <ac:chgData name="Asta Audzijonyte" userId="a3d30981-db3b-4423-8ad1-b5728f275541" providerId="ADAL" clId="{CBC3E23D-2749-41A1-9A07-3807D5D348BD}" dt="2026-01-29T10:58:50.086" v="4392" actId="20577"/>
          <ac:spMkLst>
            <pc:docMk/>
            <pc:sldMk cId="1516583571" sldId="293"/>
            <ac:spMk id="2" creationId="{7530304C-AE97-8AD0-8B46-CBD8D74AAFEB}"/>
          </ac:spMkLst>
        </pc:spChg>
        <pc:spChg chg="mod">
          <ac:chgData name="Asta Audzijonyte" userId="a3d30981-db3b-4423-8ad1-b5728f275541" providerId="ADAL" clId="{CBC3E23D-2749-41A1-9A07-3807D5D348BD}" dt="2026-01-29T10:59:17.648" v="4418" actId="20577"/>
          <ac:spMkLst>
            <pc:docMk/>
            <pc:sldMk cId="1516583571" sldId="293"/>
            <ac:spMk id="3" creationId="{22EFC90A-06E4-A514-994F-A25DF917A375}"/>
          </ac:spMkLst>
        </pc:spChg>
        <pc:spChg chg="add mod">
          <ac:chgData name="Asta Audzijonyte" userId="a3d30981-db3b-4423-8ad1-b5728f275541" providerId="ADAL" clId="{CBC3E23D-2749-41A1-9A07-3807D5D348BD}" dt="2026-01-29T10:58:36.109" v="4366" actId="1076"/>
          <ac:spMkLst>
            <pc:docMk/>
            <pc:sldMk cId="1516583571" sldId="293"/>
            <ac:spMk id="6" creationId="{F3464837-43A5-4353-CD19-E096991D1CAC}"/>
          </ac:spMkLst>
        </pc:spChg>
        <pc:picChg chg="mod">
          <ac:chgData name="Asta Audzijonyte" userId="a3d30981-db3b-4423-8ad1-b5728f275541" providerId="ADAL" clId="{CBC3E23D-2749-41A1-9A07-3807D5D348BD}" dt="2026-01-29T10:58:53.436" v="4393" actId="1076"/>
          <ac:picMkLst>
            <pc:docMk/>
            <pc:sldMk cId="1516583571" sldId="293"/>
            <ac:picMk id="4" creationId="{82ABF56F-B9FC-58B7-677F-77788B347FCB}"/>
          </ac:picMkLst>
        </pc:picChg>
      </pc:sldChg>
      <pc:sldChg chg="addSp delSp modSp mod delAnim">
        <pc:chgData name="Asta Audzijonyte" userId="a3d30981-db3b-4423-8ad1-b5728f275541" providerId="ADAL" clId="{CBC3E23D-2749-41A1-9A07-3807D5D348BD}" dt="2026-01-29T11:02:02.013" v="4552" actId="20577"/>
        <pc:sldMkLst>
          <pc:docMk/>
          <pc:sldMk cId="1288908414" sldId="294"/>
        </pc:sldMkLst>
        <pc:spChg chg="mod">
          <ac:chgData name="Asta Audzijonyte" userId="a3d30981-db3b-4423-8ad1-b5728f275541" providerId="ADAL" clId="{CBC3E23D-2749-41A1-9A07-3807D5D348BD}" dt="2026-01-29T10:59:57.225" v="4427" actId="20577"/>
          <ac:spMkLst>
            <pc:docMk/>
            <pc:sldMk cId="1288908414" sldId="294"/>
            <ac:spMk id="2" creationId="{2421FC84-B3C1-0199-8799-9BF1D049822C}"/>
          </ac:spMkLst>
        </pc:spChg>
        <pc:spChg chg="mod">
          <ac:chgData name="Asta Audzijonyte" userId="a3d30981-db3b-4423-8ad1-b5728f275541" providerId="ADAL" clId="{CBC3E23D-2749-41A1-9A07-3807D5D348BD}" dt="2026-01-29T11:02:02.013" v="4552" actId="20577"/>
          <ac:spMkLst>
            <pc:docMk/>
            <pc:sldMk cId="1288908414" sldId="294"/>
            <ac:spMk id="3" creationId="{C8A09991-F64C-1564-FD60-3AC56306F205}"/>
          </ac:spMkLst>
        </pc:spChg>
        <pc:spChg chg="add del mod">
          <ac:chgData name="Asta Audzijonyte" userId="a3d30981-db3b-4423-8ad1-b5728f275541" providerId="ADAL" clId="{CBC3E23D-2749-41A1-9A07-3807D5D348BD}" dt="2026-01-29T11:00:24.779" v="4436" actId="478"/>
          <ac:spMkLst>
            <pc:docMk/>
            <pc:sldMk cId="1288908414" sldId="294"/>
            <ac:spMk id="7" creationId="{4C4D920C-4568-B5EE-021F-36E0EB0B6E80}"/>
          </ac:spMkLst>
        </pc:spChg>
        <pc:spChg chg="add mod">
          <ac:chgData name="Asta Audzijonyte" userId="a3d30981-db3b-4423-8ad1-b5728f275541" providerId="ADAL" clId="{CBC3E23D-2749-41A1-9A07-3807D5D348BD}" dt="2026-01-29T11:01:08.954" v="4448" actId="14100"/>
          <ac:spMkLst>
            <pc:docMk/>
            <pc:sldMk cId="1288908414" sldId="294"/>
            <ac:spMk id="9" creationId="{29B944FB-802C-2405-A1DB-33B4357F7044}"/>
          </ac:spMkLst>
        </pc:spChg>
        <pc:picChg chg="del">
          <ac:chgData name="Asta Audzijonyte" userId="a3d30981-db3b-4423-8ad1-b5728f275541" providerId="ADAL" clId="{CBC3E23D-2749-41A1-9A07-3807D5D348BD}" dt="2026-01-29T11:00:18.693" v="4433" actId="21"/>
          <ac:picMkLst>
            <pc:docMk/>
            <pc:sldMk cId="1288908414" sldId="294"/>
            <ac:picMk id="4" creationId="{1B93A901-4B06-889B-A17F-1992979EBA07}"/>
          </ac:picMkLst>
        </pc:picChg>
        <pc:picChg chg="mod">
          <ac:chgData name="Asta Audzijonyte" userId="a3d30981-db3b-4423-8ad1-b5728f275541" providerId="ADAL" clId="{CBC3E23D-2749-41A1-9A07-3807D5D348BD}" dt="2026-01-29T11:01:04.227" v="4446" actId="1076"/>
          <ac:picMkLst>
            <pc:docMk/>
            <pc:sldMk cId="1288908414" sldId="294"/>
            <ac:picMk id="5" creationId="{0218F34B-6250-1B8C-C307-60347B3466F1}"/>
          </ac:picMkLst>
        </pc:picChg>
      </pc:sldChg>
      <pc:sldChg chg="addSp modSp mod">
        <pc:chgData name="Asta Audzijonyte" userId="a3d30981-db3b-4423-8ad1-b5728f275541" providerId="ADAL" clId="{CBC3E23D-2749-41A1-9A07-3807D5D348BD}" dt="2026-01-29T11:07:44.216" v="4750" actId="20577"/>
        <pc:sldMkLst>
          <pc:docMk/>
          <pc:sldMk cId="2856837080" sldId="295"/>
        </pc:sldMkLst>
        <pc:spChg chg="mod">
          <ac:chgData name="Asta Audzijonyte" userId="a3d30981-db3b-4423-8ad1-b5728f275541" providerId="ADAL" clId="{CBC3E23D-2749-41A1-9A07-3807D5D348BD}" dt="2026-01-29T11:05:08.407" v="4719" actId="14100"/>
          <ac:spMkLst>
            <pc:docMk/>
            <pc:sldMk cId="2856837080" sldId="295"/>
            <ac:spMk id="2" creationId="{76137EEE-06DB-D049-23C1-20611FB988A6}"/>
          </ac:spMkLst>
        </pc:spChg>
        <pc:spChg chg="mod">
          <ac:chgData name="Asta Audzijonyte" userId="a3d30981-db3b-4423-8ad1-b5728f275541" providerId="ADAL" clId="{CBC3E23D-2749-41A1-9A07-3807D5D348BD}" dt="2026-01-29T11:07:44.216" v="4750" actId="20577"/>
          <ac:spMkLst>
            <pc:docMk/>
            <pc:sldMk cId="2856837080" sldId="295"/>
            <ac:spMk id="3" creationId="{83430CDA-BBD7-86D1-3E1F-33422B8BE3C0}"/>
          </ac:spMkLst>
        </pc:spChg>
        <pc:spChg chg="add mod">
          <ac:chgData name="Asta Audzijonyte" userId="a3d30981-db3b-4423-8ad1-b5728f275541" providerId="ADAL" clId="{CBC3E23D-2749-41A1-9A07-3807D5D348BD}" dt="2026-01-29T11:05:38.169" v="4722" actId="1076"/>
          <ac:spMkLst>
            <pc:docMk/>
            <pc:sldMk cId="2856837080" sldId="295"/>
            <ac:spMk id="6" creationId="{C721EC00-C451-A7EB-C1F1-9ED77BCB1342}"/>
          </ac:spMkLst>
        </pc:spChg>
        <pc:picChg chg="mod">
          <ac:chgData name="Asta Audzijonyte" userId="a3d30981-db3b-4423-8ad1-b5728f275541" providerId="ADAL" clId="{CBC3E23D-2749-41A1-9A07-3807D5D348BD}" dt="2026-01-29T11:05:09.494" v="4720" actId="1076"/>
          <ac:picMkLst>
            <pc:docMk/>
            <pc:sldMk cId="2856837080" sldId="295"/>
            <ac:picMk id="4" creationId="{92EA29CB-B8E2-F7A6-723C-CF21D2E4E7A4}"/>
          </ac:picMkLst>
        </pc:picChg>
      </pc:sldChg>
      <pc:sldChg chg="addSp modSp mod">
        <pc:chgData name="Asta Audzijonyte" userId="a3d30981-db3b-4423-8ad1-b5728f275541" providerId="ADAL" clId="{CBC3E23D-2749-41A1-9A07-3807D5D348BD}" dt="2026-01-29T11:08:45.371" v="4792" actId="20577"/>
        <pc:sldMkLst>
          <pc:docMk/>
          <pc:sldMk cId="3246059013" sldId="296"/>
        </pc:sldMkLst>
        <pc:spChg chg="mod">
          <ac:chgData name="Asta Audzijonyte" userId="a3d30981-db3b-4423-8ad1-b5728f275541" providerId="ADAL" clId="{CBC3E23D-2749-41A1-9A07-3807D5D348BD}" dt="2026-01-29T11:08:11.797" v="4754" actId="14100"/>
          <ac:spMkLst>
            <pc:docMk/>
            <pc:sldMk cId="3246059013" sldId="296"/>
            <ac:spMk id="2" creationId="{032F29C6-1CE0-FCBD-5938-03716E812021}"/>
          </ac:spMkLst>
        </pc:spChg>
        <pc:spChg chg="mod">
          <ac:chgData name="Asta Audzijonyte" userId="a3d30981-db3b-4423-8ad1-b5728f275541" providerId="ADAL" clId="{CBC3E23D-2749-41A1-9A07-3807D5D348BD}" dt="2026-01-29T11:08:45.371" v="4792" actId="20577"/>
          <ac:spMkLst>
            <pc:docMk/>
            <pc:sldMk cId="3246059013" sldId="296"/>
            <ac:spMk id="3" creationId="{ECA73EE0-BE94-C2BC-4B51-1AEBCDD952A9}"/>
          </ac:spMkLst>
        </pc:spChg>
        <pc:spChg chg="add mod">
          <ac:chgData name="Asta Audzijonyte" userId="a3d30981-db3b-4423-8ad1-b5728f275541" providerId="ADAL" clId="{CBC3E23D-2749-41A1-9A07-3807D5D348BD}" dt="2026-01-29T11:08:20.861" v="4757" actId="14100"/>
          <ac:spMkLst>
            <pc:docMk/>
            <pc:sldMk cId="3246059013" sldId="296"/>
            <ac:spMk id="6" creationId="{2E1AD690-C2A7-34E9-6280-57B8C993B43E}"/>
          </ac:spMkLst>
        </pc:spChg>
        <pc:picChg chg="mod">
          <ac:chgData name="Asta Audzijonyte" userId="a3d30981-db3b-4423-8ad1-b5728f275541" providerId="ADAL" clId="{CBC3E23D-2749-41A1-9A07-3807D5D348BD}" dt="2026-01-29T11:08:15.917" v="4755" actId="1076"/>
          <ac:picMkLst>
            <pc:docMk/>
            <pc:sldMk cId="3246059013" sldId="296"/>
            <ac:picMk id="4" creationId="{49D13372-94BE-F1D1-D0BE-D9D3FCC32D18}"/>
          </ac:picMkLst>
        </pc:picChg>
      </pc:sldChg>
      <pc:sldChg chg="addSp modSp mod">
        <pc:chgData name="Asta Audzijonyte" userId="a3d30981-db3b-4423-8ad1-b5728f275541" providerId="ADAL" clId="{CBC3E23D-2749-41A1-9A07-3807D5D348BD}" dt="2026-01-29T11:09:52.429" v="4816" actId="1076"/>
        <pc:sldMkLst>
          <pc:docMk/>
          <pc:sldMk cId="2866202366" sldId="297"/>
        </pc:sldMkLst>
        <pc:spChg chg="mod">
          <ac:chgData name="Asta Audzijonyte" userId="a3d30981-db3b-4423-8ad1-b5728f275541" providerId="ADAL" clId="{CBC3E23D-2749-41A1-9A07-3807D5D348BD}" dt="2026-01-29T11:08:59.748" v="4795" actId="14100"/>
          <ac:spMkLst>
            <pc:docMk/>
            <pc:sldMk cId="2866202366" sldId="297"/>
            <ac:spMk id="2" creationId="{6C6ECB61-EC95-BEB5-A4AE-D961912F3F9C}"/>
          </ac:spMkLst>
        </pc:spChg>
        <pc:spChg chg="mod">
          <ac:chgData name="Asta Audzijonyte" userId="a3d30981-db3b-4423-8ad1-b5728f275541" providerId="ADAL" clId="{CBC3E23D-2749-41A1-9A07-3807D5D348BD}" dt="2026-01-29T11:09:49.231" v="4815" actId="20577"/>
          <ac:spMkLst>
            <pc:docMk/>
            <pc:sldMk cId="2866202366" sldId="297"/>
            <ac:spMk id="3" creationId="{11AD31A3-10E2-BC39-7F69-E3D3BCC12C75}"/>
          </ac:spMkLst>
        </pc:spChg>
        <pc:spChg chg="add mod">
          <ac:chgData name="Asta Audzijonyte" userId="a3d30981-db3b-4423-8ad1-b5728f275541" providerId="ADAL" clId="{CBC3E23D-2749-41A1-9A07-3807D5D348BD}" dt="2026-01-29T11:09:52.429" v="4816" actId="1076"/>
          <ac:spMkLst>
            <pc:docMk/>
            <pc:sldMk cId="2866202366" sldId="297"/>
            <ac:spMk id="6" creationId="{65C73C8D-DA32-60E7-F3B7-9D9BE18F4BFA}"/>
          </ac:spMkLst>
        </pc:spChg>
        <pc:picChg chg="mod">
          <ac:chgData name="Asta Audzijonyte" userId="a3d30981-db3b-4423-8ad1-b5728f275541" providerId="ADAL" clId="{CBC3E23D-2749-41A1-9A07-3807D5D348BD}" dt="2026-01-29T11:09:32.231" v="4798" actId="1076"/>
          <ac:picMkLst>
            <pc:docMk/>
            <pc:sldMk cId="2866202366" sldId="297"/>
            <ac:picMk id="4" creationId="{5269AEED-CD4A-A946-295F-0D1DDEC460EF}"/>
          </ac:picMkLst>
        </pc:picChg>
      </pc:sldChg>
      <pc:sldChg chg="addSp modSp mod">
        <pc:chgData name="Asta Audzijonyte" userId="a3d30981-db3b-4423-8ad1-b5728f275541" providerId="ADAL" clId="{CBC3E23D-2749-41A1-9A07-3807D5D348BD}" dt="2026-01-29T11:11:46.731" v="4957" actId="1076"/>
        <pc:sldMkLst>
          <pc:docMk/>
          <pc:sldMk cId="1005984390" sldId="298"/>
        </pc:sldMkLst>
        <pc:spChg chg="mod">
          <ac:chgData name="Asta Audzijonyte" userId="a3d30981-db3b-4423-8ad1-b5728f275541" providerId="ADAL" clId="{CBC3E23D-2749-41A1-9A07-3807D5D348BD}" dt="2026-01-29T11:10:01.069" v="4818" actId="14100"/>
          <ac:spMkLst>
            <pc:docMk/>
            <pc:sldMk cId="1005984390" sldId="298"/>
            <ac:spMk id="2" creationId="{C83F9399-38DB-F475-44B6-7D3E6B14084B}"/>
          </ac:spMkLst>
        </pc:spChg>
        <pc:spChg chg="mod">
          <ac:chgData name="Asta Audzijonyte" userId="a3d30981-db3b-4423-8ad1-b5728f275541" providerId="ADAL" clId="{CBC3E23D-2749-41A1-9A07-3807D5D348BD}" dt="2026-01-29T11:11:36.476" v="4956" actId="20577"/>
          <ac:spMkLst>
            <pc:docMk/>
            <pc:sldMk cId="1005984390" sldId="298"/>
            <ac:spMk id="3" creationId="{D23AC654-53C9-0B3D-EDC8-E6E3F49DFFC4}"/>
          </ac:spMkLst>
        </pc:spChg>
        <pc:spChg chg="add mod">
          <ac:chgData name="Asta Audzijonyte" userId="a3d30981-db3b-4423-8ad1-b5728f275541" providerId="ADAL" clId="{CBC3E23D-2749-41A1-9A07-3807D5D348BD}" dt="2026-01-29T11:11:46.731" v="4957" actId="1076"/>
          <ac:spMkLst>
            <pc:docMk/>
            <pc:sldMk cId="1005984390" sldId="298"/>
            <ac:spMk id="6" creationId="{1B6C061A-BE43-012F-FF24-784C009D053C}"/>
          </ac:spMkLst>
        </pc:spChg>
        <pc:picChg chg="mod">
          <ac:chgData name="Asta Audzijonyte" userId="a3d30981-db3b-4423-8ad1-b5728f275541" providerId="ADAL" clId="{CBC3E23D-2749-41A1-9A07-3807D5D348BD}" dt="2026-01-29T11:10:26.684" v="4821" actId="1076"/>
          <ac:picMkLst>
            <pc:docMk/>
            <pc:sldMk cId="1005984390" sldId="298"/>
            <ac:picMk id="4" creationId="{8FF53539-2385-0229-5E93-8A1B59287DEE}"/>
          </ac:picMkLst>
        </pc:picChg>
      </pc:sldChg>
      <pc:sldChg chg="addSp modSp mod">
        <pc:chgData name="Asta Audzijonyte" userId="a3d30981-db3b-4423-8ad1-b5728f275541" providerId="ADAL" clId="{CBC3E23D-2749-41A1-9A07-3807D5D348BD}" dt="2026-01-29T10:50:52.192" v="4123" actId="20577"/>
        <pc:sldMkLst>
          <pc:docMk/>
          <pc:sldMk cId="30075118" sldId="299"/>
        </pc:sldMkLst>
        <pc:spChg chg="mod">
          <ac:chgData name="Asta Audzijonyte" userId="a3d30981-db3b-4423-8ad1-b5728f275541" providerId="ADAL" clId="{CBC3E23D-2749-41A1-9A07-3807D5D348BD}" dt="2026-01-29T10:50:52.192" v="4123" actId="20577"/>
          <ac:spMkLst>
            <pc:docMk/>
            <pc:sldMk cId="30075118" sldId="299"/>
            <ac:spMk id="2" creationId="{6D654EA0-0C26-78B3-F72F-F70F2E739966}"/>
          </ac:spMkLst>
        </pc:spChg>
        <pc:spChg chg="mod">
          <ac:chgData name="Asta Audzijonyte" userId="a3d30981-db3b-4423-8ad1-b5728f275541" providerId="ADAL" clId="{CBC3E23D-2749-41A1-9A07-3807D5D348BD}" dt="2026-01-29T10:50:45.461" v="4121" actId="20577"/>
          <ac:spMkLst>
            <pc:docMk/>
            <pc:sldMk cId="30075118" sldId="299"/>
            <ac:spMk id="3" creationId="{C07AFB1A-F392-608A-89AF-49EB2BCAA90F}"/>
          </ac:spMkLst>
        </pc:spChg>
        <pc:spChg chg="add mod">
          <ac:chgData name="Asta Audzijonyte" userId="a3d30981-db3b-4423-8ad1-b5728f275541" providerId="ADAL" clId="{CBC3E23D-2749-41A1-9A07-3807D5D348BD}" dt="2026-01-29T10:50:21.054" v="4106" actId="1076"/>
          <ac:spMkLst>
            <pc:docMk/>
            <pc:sldMk cId="30075118" sldId="299"/>
            <ac:spMk id="6" creationId="{6F523A3A-3C49-0890-5853-B82F548B2D2B}"/>
          </ac:spMkLst>
        </pc:spChg>
        <pc:picChg chg="mod">
          <ac:chgData name="Asta Audzijonyte" userId="a3d30981-db3b-4423-8ad1-b5728f275541" providerId="ADAL" clId="{CBC3E23D-2749-41A1-9A07-3807D5D348BD}" dt="2026-01-29T10:50:22.710" v="4107" actId="1076"/>
          <ac:picMkLst>
            <pc:docMk/>
            <pc:sldMk cId="30075118" sldId="299"/>
            <ac:picMk id="4" creationId="{D4DED236-DDF1-6775-65A7-805E075A5091}"/>
          </ac:picMkLst>
        </pc:picChg>
      </pc:sldChg>
      <pc:sldChg chg="addSp modSp new mod">
        <pc:chgData name="Asta Audzijonyte" userId="a3d30981-db3b-4423-8ad1-b5728f275541" providerId="ADAL" clId="{CBC3E23D-2749-41A1-9A07-3807D5D348BD}" dt="2026-01-29T10:09:44.186" v="1161" actId="1076"/>
        <pc:sldMkLst>
          <pc:docMk/>
          <pc:sldMk cId="296755753" sldId="300"/>
        </pc:sldMkLst>
        <pc:picChg chg="add mod">
          <ac:chgData name="Asta Audzijonyte" userId="a3d30981-db3b-4423-8ad1-b5728f275541" providerId="ADAL" clId="{CBC3E23D-2749-41A1-9A07-3807D5D348BD}" dt="2026-01-29T10:09:36.906" v="1157" actId="1076"/>
          <ac:picMkLst>
            <pc:docMk/>
            <pc:sldMk cId="296755753" sldId="300"/>
            <ac:picMk id="3" creationId="{357F1E19-7737-67EF-6949-B4D6F6553984}"/>
          </ac:picMkLst>
        </pc:picChg>
        <pc:picChg chg="add mod">
          <ac:chgData name="Asta Audzijonyte" userId="a3d30981-db3b-4423-8ad1-b5728f275541" providerId="ADAL" clId="{CBC3E23D-2749-41A1-9A07-3807D5D348BD}" dt="2026-01-29T10:09:42.105" v="1160" actId="14100"/>
          <ac:picMkLst>
            <pc:docMk/>
            <pc:sldMk cId="296755753" sldId="300"/>
            <ac:picMk id="5" creationId="{83994E00-41AC-875E-D723-5830A6388FE7}"/>
          </ac:picMkLst>
        </pc:picChg>
        <pc:picChg chg="add mod">
          <ac:chgData name="Asta Audzijonyte" userId="a3d30981-db3b-4423-8ad1-b5728f275541" providerId="ADAL" clId="{CBC3E23D-2749-41A1-9A07-3807D5D348BD}" dt="2026-01-29T10:09:44.186" v="1161" actId="1076"/>
          <ac:picMkLst>
            <pc:docMk/>
            <pc:sldMk cId="296755753" sldId="300"/>
            <ac:picMk id="7" creationId="{A06CF4D6-D40C-C257-C149-7B8FA2FF5C96}"/>
          </ac:picMkLst>
        </pc:picChg>
      </pc:sldChg>
      <pc:sldChg chg="addSp modSp new mod">
        <pc:chgData name="Asta Audzijonyte" userId="a3d30981-db3b-4423-8ad1-b5728f275541" providerId="ADAL" clId="{CBC3E23D-2749-41A1-9A07-3807D5D348BD}" dt="2026-01-29T10:21:22.189" v="1654" actId="1076"/>
        <pc:sldMkLst>
          <pc:docMk/>
          <pc:sldMk cId="1856667064" sldId="301"/>
        </pc:sldMkLst>
        <pc:picChg chg="add mod">
          <ac:chgData name="Asta Audzijonyte" userId="a3d30981-db3b-4423-8ad1-b5728f275541" providerId="ADAL" clId="{CBC3E23D-2749-41A1-9A07-3807D5D348BD}" dt="2026-01-29T10:21:14.251" v="1651" actId="14100"/>
          <ac:picMkLst>
            <pc:docMk/>
            <pc:sldMk cId="1856667064" sldId="301"/>
            <ac:picMk id="3" creationId="{AECFE063-9A44-91CB-BC39-D35C36547617}"/>
          </ac:picMkLst>
        </pc:picChg>
        <pc:picChg chg="add mod">
          <ac:chgData name="Asta Audzijonyte" userId="a3d30981-db3b-4423-8ad1-b5728f275541" providerId="ADAL" clId="{CBC3E23D-2749-41A1-9A07-3807D5D348BD}" dt="2026-01-29T10:21:20.068" v="1653" actId="14100"/>
          <ac:picMkLst>
            <pc:docMk/>
            <pc:sldMk cId="1856667064" sldId="301"/>
            <ac:picMk id="5" creationId="{9F7D9C3B-445B-100C-DE0D-647BC9C0B802}"/>
          </ac:picMkLst>
        </pc:picChg>
        <pc:picChg chg="add mod">
          <ac:chgData name="Asta Audzijonyte" userId="a3d30981-db3b-4423-8ad1-b5728f275541" providerId="ADAL" clId="{CBC3E23D-2749-41A1-9A07-3807D5D348BD}" dt="2026-01-29T10:21:22.189" v="1654" actId="1076"/>
          <ac:picMkLst>
            <pc:docMk/>
            <pc:sldMk cId="1856667064" sldId="301"/>
            <ac:picMk id="7" creationId="{5955DC04-28F0-F2C8-E908-E474A38446B4}"/>
          </ac:picMkLst>
        </pc:picChg>
      </pc:sldChg>
      <pc:sldChg chg="add">
        <pc:chgData name="Asta Audzijonyte" userId="a3d30981-db3b-4423-8ad1-b5728f275541" providerId="ADAL" clId="{CBC3E23D-2749-41A1-9A07-3807D5D348BD}" dt="2026-01-29T10:46:30.512" v="4062"/>
        <pc:sldMkLst>
          <pc:docMk/>
          <pc:sldMk cId="21222218" sldId="302"/>
        </pc:sldMkLst>
      </pc:sldChg>
      <pc:sldChg chg="add del">
        <pc:chgData name="Asta Audzijonyte" userId="a3d30981-db3b-4423-8ad1-b5728f275541" providerId="ADAL" clId="{CBC3E23D-2749-41A1-9A07-3807D5D348BD}" dt="2026-01-29T10:46:24.060" v="4061"/>
        <pc:sldMkLst>
          <pc:docMk/>
          <pc:sldMk cId="1181598822" sldId="302"/>
        </pc:sldMkLst>
      </pc:sldChg>
      <pc:sldChg chg="add del">
        <pc:chgData name="Asta Audzijonyte" userId="a3d30981-db3b-4423-8ad1-b5728f275541" providerId="ADAL" clId="{CBC3E23D-2749-41A1-9A07-3807D5D348BD}" dt="2026-01-29T10:46:18.050" v="4059"/>
        <pc:sldMkLst>
          <pc:docMk/>
          <pc:sldMk cId="2631098859" sldId="302"/>
        </pc:sldMkLst>
      </pc:sldChg>
      <pc:sldChg chg="addSp delSp modSp new mod modAnim">
        <pc:chgData name="Asta Audzijonyte" userId="a3d30981-db3b-4423-8ad1-b5728f275541" providerId="ADAL" clId="{CBC3E23D-2749-41A1-9A07-3807D5D348BD}" dt="2026-01-29T11:04:29.157" v="4717" actId="20577"/>
        <pc:sldMkLst>
          <pc:docMk/>
          <pc:sldMk cId="1811901864" sldId="303"/>
        </pc:sldMkLst>
        <pc:spChg chg="add del">
          <ac:chgData name="Asta Audzijonyte" userId="a3d30981-db3b-4423-8ad1-b5728f275541" providerId="ADAL" clId="{CBC3E23D-2749-41A1-9A07-3807D5D348BD}" dt="2026-01-29T11:00:09.938" v="4430" actId="22"/>
          <ac:spMkLst>
            <pc:docMk/>
            <pc:sldMk cId="1811901864" sldId="303"/>
            <ac:spMk id="3" creationId="{EE3B7B05-AEAC-794D-AEF5-C590379AE68B}"/>
          </ac:spMkLst>
        </pc:spChg>
        <pc:spChg chg="add mod">
          <ac:chgData name="Asta Audzijonyte" userId="a3d30981-db3b-4423-8ad1-b5728f275541" providerId="ADAL" clId="{CBC3E23D-2749-41A1-9A07-3807D5D348BD}" dt="2026-01-29T11:00:15.905" v="4432" actId="20577"/>
          <ac:spMkLst>
            <pc:docMk/>
            <pc:sldMk cId="1811901864" sldId="303"/>
            <ac:spMk id="4" creationId="{529658B3-F6A8-30A8-2EFC-F83C708540E4}"/>
          </ac:spMkLst>
        </pc:spChg>
        <pc:spChg chg="add mod">
          <ac:chgData name="Asta Audzijonyte" userId="a3d30981-db3b-4423-8ad1-b5728f275541" providerId="ADAL" clId="{CBC3E23D-2749-41A1-9A07-3807D5D348BD}" dt="2026-01-29T11:02:28.034" v="4554" actId="1076"/>
          <ac:spMkLst>
            <pc:docMk/>
            <pc:sldMk cId="1811901864" sldId="303"/>
            <ac:spMk id="7" creationId="{E5A4E877-C700-5AB5-D03B-D677A2BE95BE}"/>
          </ac:spMkLst>
        </pc:spChg>
        <pc:spChg chg="add mod">
          <ac:chgData name="Asta Audzijonyte" userId="a3d30981-db3b-4423-8ad1-b5728f275541" providerId="ADAL" clId="{CBC3E23D-2749-41A1-9A07-3807D5D348BD}" dt="2026-01-29T11:04:29.157" v="4717" actId="20577"/>
          <ac:spMkLst>
            <pc:docMk/>
            <pc:sldMk cId="1811901864" sldId="303"/>
            <ac:spMk id="8" creationId="{DC32071E-C329-D0CF-F98C-2FB9DB51F5D9}"/>
          </ac:spMkLst>
        </pc:spChg>
        <pc:picChg chg="add mod">
          <ac:chgData name="Asta Audzijonyte" userId="a3d30981-db3b-4423-8ad1-b5728f275541" providerId="ADAL" clId="{CBC3E23D-2749-41A1-9A07-3807D5D348BD}" dt="2026-01-29T11:00:21.669" v="4435" actId="1076"/>
          <ac:picMkLst>
            <pc:docMk/>
            <pc:sldMk cId="1811901864" sldId="303"/>
            <ac:picMk id="5" creationId="{1B93A901-4B06-889B-A17F-1992979EBA0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FA0D-F986-BDAE-2D13-B0E53DC9C0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BAD70343-0DF6-17D7-9CFA-C1258EC9B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75FC6F39-4EE1-B8A3-27D0-02F0B3DE12A0}"/>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076952FB-66E1-9CDD-DA8E-1568C1E0D1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B78E98-3DB1-C559-52F6-927FA650B2B4}"/>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22228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40E4-DA91-74C3-BF8D-25BA01691FF6}"/>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F4A07B76-2F9D-DC2B-F086-116BF454A3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E3F33DB-BD7D-332C-D7E9-6637B6CA4C4D}"/>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360A835C-EFAE-DCC9-0995-BABF511688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238CB66-C2B6-8492-C6A6-1D01A1A4887E}"/>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80877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0F928-4558-C05D-A010-E69A015690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66A62ABA-6AB7-8B23-92B7-F565CA9864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FBBA744-885F-FCCE-1FAA-EBB09BE4D19E}"/>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D488D32F-CB78-959C-34CB-67A945492A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BC39D4-4DEA-B112-1CDE-CFB25EFB0CDD}"/>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2043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09E9-E588-F9FD-C61D-1F7376F60172}"/>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A9B00CE-F601-500E-A8CF-AB2176586F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CFC31E9-1A61-ED35-2891-81C56DDF0993}"/>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E84F972A-C2CE-5F1E-CF3C-E8210013DD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455FB78-8C99-018B-6F72-0B75260A8898}"/>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412641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A879-7DED-D300-7569-31399163C0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5177462C-309F-2F32-0E9F-6488A4118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AEE459-6D91-08F8-4011-321095EF9B93}"/>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B60743D3-DE00-85C0-EB2B-D3EE7A2862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74BFA8-970F-DB75-81A8-A7CEDA62D50A}"/>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54120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D7A1-CEA1-92A6-DB7C-735B2F406197}"/>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8FAAC620-BF5F-4525-9774-C850FA8901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694A44C-AADF-C4D1-2370-35AFD98A8E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8AC81E83-BCA4-36D0-7E07-59B63EF9948B}"/>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6" name="Footer Placeholder 5">
            <a:extLst>
              <a:ext uri="{FF2B5EF4-FFF2-40B4-BE49-F238E27FC236}">
                <a16:creationId xmlns:a16="http://schemas.microsoft.com/office/drawing/2014/main" id="{B99A6F9A-3E32-5FA9-570C-227280208B7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D7A286-5C6B-C3A7-6A47-08A0E505C8AC}"/>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3368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D16C-2563-38C7-A853-BECB967A855F}"/>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FA52E54-02A8-DEE1-66E2-F964A10DA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724B80-958E-F1CB-DAF8-722E8A167A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8CABFB4B-5C50-19E8-4AC6-07B39DDDA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83C863-0886-489D-6203-A2C1D03986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3E3F2E10-9676-B712-E0F8-E901B4C704D5}"/>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8" name="Footer Placeholder 7">
            <a:extLst>
              <a:ext uri="{FF2B5EF4-FFF2-40B4-BE49-F238E27FC236}">
                <a16:creationId xmlns:a16="http://schemas.microsoft.com/office/drawing/2014/main" id="{D4150260-48C0-592B-4CAF-0E72243C455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29DE35A-D1D2-BDF1-9EA9-CBA2C9A6B41C}"/>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387854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74F2-8A31-C646-06E9-802DD22881D3}"/>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9855E769-B6FA-D9B6-94E4-9AD7A197A9DE}"/>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4" name="Footer Placeholder 3">
            <a:extLst>
              <a:ext uri="{FF2B5EF4-FFF2-40B4-BE49-F238E27FC236}">
                <a16:creationId xmlns:a16="http://schemas.microsoft.com/office/drawing/2014/main" id="{DB22BF0F-5D48-DCBC-DD1B-E28B1CD6DA4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95FF2F-B609-061B-A409-D709A59C8634}"/>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71434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DF9E7-0C10-7096-6CFC-55BACA2C5DC6}"/>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3" name="Footer Placeholder 2">
            <a:extLst>
              <a:ext uri="{FF2B5EF4-FFF2-40B4-BE49-F238E27FC236}">
                <a16:creationId xmlns:a16="http://schemas.microsoft.com/office/drawing/2014/main" id="{09E888BC-B2CA-1AA7-F388-8C5BB16CA69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F15311-F702-5298-2740-7842C7AD82C3}"/>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28929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18C5-42EF-07BB-A78A-CBBCE06D48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DBF955DA-5E73-A294-5EA8-885C7091D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17BC9DA-8FC6-3AAD-4792-631ED1CA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5F7450-94DA-2B65-DD86-996B6E84544E}"/>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6" name="Footer Placeholder 5">
            <a:extLst>
              <a:ext uri="{FF2B5EF4-FFF2-40B4-BE49-F238E27FC236}">
                <a16:creationId xmlns:a16="http://schemas.microsoft.com/office/drawing/2014/main" id="{9201BBA7-C74D-8FE3-4F92-FC21CD96B9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D9C1DC-0065-F9E8-206E-6E3B885725FB}"/>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2685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6B5F-85A1-E2F9-0F7F-3AF10A6014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9DC4DAB6-DA65-B0C7-99FA-CE4AC4E81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4D9942A-EFE3-19F6-9A16-CED6671BE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3ED057-9CC6-DE6C-C453-F7559AD0A22E}"/>
              </a:ext>
            </a:extLst>
          </p:cNvPr>
          <p:cNvSpPr>
            <a:spLocks noGrp="1"/>
          </p:cNvSpPr>
          <p:nvPr>
            <p:ph type="dt" sz="half" idx="10"/>
          </p:nvPr>
        </p:nvSpPr>
        <p:spPr/>
        <p:txBody>
          <a:bodyPr/>
          <a:lstStyle/>
          <a:p>
            <a:fld id="{982ED8C7-C546-4FE9-A8D8-A190903B77DD}" type="datetimeFigureOut">
              <a:rPr lang="en-AU" smtClean="0"/>
              <a:t>29/01/2026</a:t>
            </a:fld>
            <a:endParaRPr lang="en-AU"/>
          </a:p>
        </p:txBody>
      </p:sp>
      <p:sp>
        <p:nvSpPr>
          <p:cNvPr id="6" name="Footer Placeholder 5">
            <a:extLst>
              <a:ext uri="{FF2B5EF4-FFF2-40B4-BE49-F238E27FC236}">
                <a16:creationId xmlns:a16="http://schemas.microsoft.com/office/drawing/2014/main" id="{E8F5279B-E0E6-9C2B-FAE8-54BE57C654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AA22E6-5763-B3F2-F693-9F76CB5C2220}"/>
              </a:ext>
            </a:extLst>
          </p:cNvPr>
          <p:cNvSpPr>
            <a:spLocks noGrp="1"/>
          </p:cNvSpPr>
          <p:nvPr>
            <p:ph type="sldNum" sz="quarter" idx="12"/>
          </p:nvPr>
        </p:nvSpPr>
        <p:spPr/>
        <p:txBody>
          <a:bodyPr/>
          <a:lstStyle/>
          <a:p>
            <a:fld id="{8CEE0CF6-4F65-4C8D-982C-2CB48E06C9B7}" type="slidenum">
              <a:rPr lang="en-AU" smtClean="0"/>
              <a:t>‹#›</a:t>
            </a:fld>
            <a:endParaRPr lang="en-AU"/>
          </a:p>
        </p:txBody>
      </p:sp>
    </p:spTree>
    <p:extLst>
      <p:ext uri="{BB962C8B-B14F-4D97-AF65-F5344CB8AC3E}">
        <p14:creationId xmlns:p14="http://schemas.microsoft.com/office/powerpoint/2010/main" val="1226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31D9E-686D-9FC1-DBC2-C20757174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4C00715-1A6C-E772-E472-B0E1BDA9C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EB5F69A-4DF9-0A17-CB57-D5121D6DE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2ED8C7-C546-4FE9-A8D8-A190903B77DD}" type="datetimeFigureOut">
              <a:rPr lang="en-AU" smtClean="0"/>
              <a:t>29/01/2026</a:t>
            </a:fld>
            <a:endParaRPr lang="en-AU"/>
          </a:p>
        </p:txBody>
      </p:sp>
      <p:sp>
        <p:nvSpPr>
          <p:cNvPr id="5" name="Footer Placeholder 4">
            <a:extLst>
              <a:ext uri="{FF2B5EF4-FFF2-40B4-BE49-F238E27FC236}">
                <a16:creationId xmlns:a16="http://schemas.microsoft.com/office/drawing/2014/main" id="{1BDD0DBD-DCC8-A711-3950-00E7E6655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9F5E9B5-2BBA-9120-9725-3C1F25E11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EE0CF6-4F65-4C8D-982C-2CB48E06C9B7}" type="slidenum">
              <a:rPr lang="en-AU" smtClean="0"/>
              <a:t>‹#›</a:t>
            </a:fld>
            <a:endParaRPr lang="en-AU"/>
          </a:p>
        </p:txBody>
      </p:sp>
    </p:spTree>
    <p:extLst>
      <p:ext uri="{BB962C8B-B14F-4D97-AF65-F5344CB8AC3E}">
        <p14:creationId xmlns:p14="http://schemas.microsoft.com/office/powerpoint/2010/main" val="141635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eq0TfDlpkkU?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7-v6ba8R8Y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uUPwGoP2bzo?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w-XHDx7gKxQ?list=PLytmiH2NVuYQmjV-U_YOlztByHjEqKs4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JDg_0dipyEo?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c_akn2oh4A?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nsLLLT908Kk?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gZkV-Yj7Hc?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Nof54u0v-e8?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Ypcm9B6o7pA?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fq8TKUTCXNU?list=PLytmiH2NVuYQmjV-U_YOlztByHjEqKs4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dgs.un.org/goals/goal1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5Yx9MyU51g4?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JSBggmUklt8?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hool of fish swimming in the ocean&#10;&#10;AI-generated content may be incorrect.">
            <a:extLst>
              <a:ext uri="{FF2B5EF4-FFF2-40B4-BE49-F238E27FC236}">
                <a16:creationId xmlns:a16="http://schemas.microsoft.com/office/drawing/2014/main" id="{47E0E0C0-F773-6C10-730B-53AC4221F56E}"/>
              </a:ext>
            </a:extLst>
          </p:cNvPr>
          <p:cNvPicPr>
            <a:picLocks noChangeAspect="1"/>
          </p:cNvPicPr>
          <p:nvPr/>
        </p:nvPicPr>
        <p:blipFill>
          <a:blip r:embed="rId2">
            <a:extLst>
              <a:ext uri="{28A0092B-C50C-407E-A947-70E740481C1C}">
                <a14:useLocalDpi xmlns:a14="http://schemas.microsoft.com/office/drawing/2010/main" val="0"/>
              </a:ext>
            </a:extLst>
          </a:blip>
          <a:srcRect t="1429" r="-2" b="-2"/>
          <a:stretch>
            <a:fillRect/>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69DF426F-5926-9747-591C-586F5CFF4762}"/>
              </a:ext>
            </a:extLst>
          </p:cNvPr>
          <p:cNvSpPr>
            <a:spLocks noGrp="1"/>
          </p:cNvSpPr>
          <p:nvPr>
            <p:ph type="ctrTitle"/>
          </p:nvPr>
        </p:nvSpPr>
        <p:spPr>
          <a:xfrm>
            <a:off x="141142" y="26888"/>
            <a:ext cx="3161940" cy="2640247"/>
          </a:xfrm>
        </p:spPr>
        <p:txBody>
          <a:bodyPr>
            <a:normAutofit/>
          </a:bodyPr>
          <a:lstStyle/>
          <a:p>
            <a:pPr algn="l"/>
            <a:r>
              <a:rPr lang="en-AU" sz="3600" dirty="0">
                <a:solidFill>
                  <a:schemeClr val="tx1">
                    <a:lumMod val="85000"/>
                    <a:lumOff val="15000"/>
                  </a:schemeClr>
                </a:solidFill>
              </a:rPr>
              <a:t>Lesson plan: </a:t>
            </a:r>
            <a:br>
              <a:rPr lang="en-AU" sz="3600" dirty="0">
                <a:solidFill>
                  <a:schemeClr val="tx1">
                    <a:lumMod val="85000"/>
                    <a:lumOff val="15000"/>
                  </a:schemeClr>
                </a:solidFill>
              </a:rPr>
            </a:br>
            <a:r>
              <a:rPr lang="en-AU" sz="3600" dirty="0">
                <a:solidFill>
                  <a:schemeClr val="tx1">
                    <a:lumMod val="85000"/>
                    <a:lumOff val="15000"/>
                  </a:schemeClr>
                </a:solidFill>
              </a:rPr>
              <a:t>Resilient ecosystems</a:t>
            </a:r>
          </a:p>
        </p:txBody>
      </p:sp>
      <p:sp>
        <p:nvSpPr>
          <p:cNvPr id="4" name="Subtitle 2">
            <a:extLst>
              <a:ext uri="{FF2B5EF4-FFF2-40B4-BE49-F238E27FC236}">
                <a16:creationId xmlns:a16="http://schemas.microsoft.com/office/drawing/2014/main" id="{79F0ECB5-E6BE-46E8-A99B-3F072E8DE612}"/>
              </a:ext>
            </a:extLst>
          </p:cNvPr>
          <p:cNvSpPr txBox="1">
            <a:spLocks/>
          </p:cNvSpPr>
          <p:nvPr/>
        </p:nvSpPr>
        <p:spPr>
          <a:xfrm>
            <a:off x="226890" y="2865996"/>
            <a:ext cx="3306089" cy="18965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1600" dirty="0">
                <a:solidFill>
                  <a:schemeClr val="tx1">
                    <a:lumMod val="85000"/>
                    <a:lumOff val="15000"/>
                  </a:schemeClr>
                </a:solidFill>
              </a:rPr>
              <a:t>Teacher Resources linked to the Big Fish card game</a:t>
            </a:r>
          </a:p>
          <a:p>
            <a:pPr algn="l"/>
            <a:endParaRPr lang="en-AU" sz="1600" dirty="0">
              <a:solidFill>
                <a:schemeClr val="tx1">
                  <a:lumMod val="85000"/>
                  <a:lumOff val="15000"/>
                </a:schemeClr>
              </a:solidFill>
            </a:endParaRPr>
          </a:p>
          <a:p>
            <a:pPr algn="l"/>
            <a:r>
              <a:rPr lang="en-AU" sz="1600" i="1" dirty="0">
                <a:solidFill>
                  <a:schemeClr val="tx1">
                    <a:lumMod val="85000"/>
                    <a:lumOff val="15000"/>
                  </a:schemeClr>
                </a:solidFill>
              </a:rPr>
              <a:t>All photography in the document is by Matt Testoni and should only be used for teaching purposes as intended here</a:t>
            </a:r>
            <a:r>
              <a:rPr lang="en-AU" sz="1600" dirty="0">
                <a:solidFill>
                  <a:schemeClr val="tx1">
                    <a:lumMod val="85000"/>
                    <a:lumOff val="15000"/>
                  </a:schemeClr>
                </a:solidFill>
              </a:rPr>
              <a:t> </a:t>
            </a:r>
          </a:p>
        </p:txBody>
      </p:sp>
      <p:pic>
        <p:nvPicPr>
          <p:cNvPr id="5" name="Picture 4" descr="A logo with colorful squares&#10;&#10;AI-generated content may be incorrect.">
            <a:extLst>
              <a:ext uri="{FF2B5EF4-FFF2-40B4-BE49-F238E27FC236}">
                <a16:creationId xmlns:a16="http://schemas.microsoft.com/office/drawing/2014/main" id="{0CA3A4CE-592B-6BEB-92EC-D3DEAF7E0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5395545"/>
            <a:ext cx="2354645" cy="1476103"/>
          </a:xfrm>
          <a:prstGeom prst="rect">
            <a:avLst/>
          </a:prstGeom>
        </p:spPr>
      </p:pic>
      <p:sp>
        <p:nvSpPr>
          <p:cNvPr id="6" name="Subtitle 2">
            <a:extLst>
              <a:ext uri="{FF2B5EF4-FFF2-40B4-BE49-F238E27FC236}">
                <a16:creationId xmlns:a16="http://schemas.microsoft.com/office/drawing/2014/main" id="{7A4AB590-1233-C1EA-FE7A-EEEF6878C57E}"/>
              </a:ext>
            </a:extLst>
          </p:cNvPr>
          <p:cNvSpPr txBox="1">
            <a:spLocks/>
          </p:cNvSpPr>
          <p:nvPr/>
        </p:nvSpPr>
        <p:spPr>
          <a:xfrm>
            <a:off x="2453339" y="5474538"/>
            <a:ext cx="1896881" cy="1527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1600" dirty="0">
                <a:solidFill>
                  <a:schemeClr val="tx1">
                    <a:lumMod val="85000"/>
                    <a:lumOff val="15000"/>
                  </a:schemeClr>
                </a:solidFill>
              </a:rPr>
              <a:t>Resource development supported by Inspiring Australia Tasmania</a:t>
            </a:r>
          </a:p>
        </p:txBody>
      </p:sp>
    </p:spTree>
    <p:extLst>
      <p:ext uri="{BB962C8B-B14F-4D97-AF65-F5344CB8AC3E}">
        <p14:creationId xmlns:p14="http://schemas.microsoft.com/office/powerpoint/2010/main" val="16235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59E0-98E5-2FCA-B2EB-3AF8E9C9319A}"/>
              </a:ext>
            </a:extLst>
          </p:cNvPr>
          <p:cNvSpPr>
            <a:spLocks noGrp="1"/>
          </p:cNvSpPr>
          <p:nvPr>
            <p:ph type="title"/>
          </p:nvPr>
        </p:nvSpPr>
        <p:spPr/>
        <p:txBody>
          <a:bodyPr/>
          <a:lstStyle/>
          <a:p>
            <a:r>
              <a:rPr lang="en-AU" b="1" dirty="0"/>
              <a:t>Assessment: design and plan an event </a:t>
            </a:r>
            <a:br>
              <a:rPr lang="en-AU" b="1" dirty="0"/>
            </a:br>
            <a:r>
              <a:rPr lang="en-AU" sz="3200" b="1" dirty="0"/>
              <a:t>(demo rubric included event planning template)</a:t>
            </a:r>
            <a:endParaRPr lang="en-AU" b="1" dirty="0"/>
          </a:p>
        </p:txBody>
      </p:sp>
      <p:sp>
        <p:nvSpPr>
          <p:cNvPr id="3" name="Content Placeholder 2">
            <a:extLst>
              <a:ext uri="{FF2B5EF4-FFF2-40B4-BE49-F238E27FC236}">
                <a16:creationId xmlns:a16="http://schemas.microsoft.com/office/drawing/2014/main" id="{DA82AD4A-0F0E-52A3-31A9-9CA96ACAE8F0}"/>
              </a:ext>
            </a:extLst>
          </p:cNvPr>
          <p:cNvSpPr>
            <a:spLocks noGrp="1"/>
          </p:cNvSpPr>
          <p:nvPr>
            <p:ph idx="1"/>
          </p:nvPr>
        </p:nvSpPr>
        <p:spPr>
          <a:xfrm>
            <a:off x="838200" y="1825624"/>
            <a:ext cx="10792146" cy="4554627"/>
          </a:xfrm>
        </p:spPr>
        <p:txBody>
          <a:bodyPr>
            <a:normAutofit fontScale="92500" lnSpcReduction="20000"/>
          </a:bodyPr>
          <a:lstStyle/>
          <a:p>
            <a:r>
              <a:rPr lang="en-AU" b="1" u="sng" dirty="0"/>
              <a:t>Design and plan an event </a:t>
            </a:r>
            <a:r>
              <a:rPr lang="en-AU" dirty="0"/>
              <a:t>that will engage local community or stakeholders to address one of the issues that affected your marine ecosystem in the Big Fish card game play. </a:t>
            </a:r>
          </a:p>
          <a:p>
            <a:r>
              <a:rPr lang="en-AU" dirty="0"/>
              <a:t>Produce a 1-2 page plan for the community event, explaining the goals, target, audience, events. Use the provided “</a:t>
            </a:r>
            <a:r>
              <a:rPr lang="en-AU" b="1" i="1" dirty="0"/>
              <a:t>Event planning template</a:t>
            </a:r>
            <a:r>
              <a:rPr lang="en-AU" dirty="0"/>
              <a:t>”</a:t>
            </a:r>
          </a:p>
          <a:p>
            <a:r>
              <a:rPr lang="en-AU" dirty="0"/>
              <a:t>(Optional) Students can also produce materials for promoting  the event. This could be in the form of a poster or a 3-min pitch presentation, which could be intended as a funding pitch to a local council.</a:t>
            </a:r>
          </a:p>
          <a:p>
            <a:pPr marL="0" indent="0">
              <a:buNone/>
            </a:pPr>
            <a:r>
              <a:rPr lang="en-AU" b="1" dirty="0"/>
              <a:t>Tips: </a:t>
            </a:r>
          </a:p>
          <a:p>
            <a:r>
              <a:rPr lang="en-AU" dirty="0"/>
              <a:t>Ensure the event is realistic and feasible while also being novel and engaging.</a:t>
            </a:r>
          </a:p>
          <a:p>
            <a:r>
              <a:rPr lang="en-AU" dirty="0"/>
              <a:t>The event plan should explain how the event will address the issue and why it has a high chance of success. </a:t>
            </a:r>
          </a:p>
        </p:txBody>
      </p:sp>
    </p:spTree>
    <p:extLst>
      <p:ext uri="{BB962C8B-B14F-4D97-AF65-F5344CB8AC3E}">
        <p14:creationId xmlns:p14="http://schemas.microsoft.com/office/powerpoint/2010/main" val="115467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0333-A575-F570-0214-74D7B136FC6C}"/>
              </a:ext>
            </a:extLst>
          </p:cNvPr>
          <p:cNvSpPr>
            <a:spLocks noGrp="1"/>
          </p:cNvSpPr>
          <p:nvPr>
            <p:ph type="title"/>
          </p:nvPr>
        </p:nvSpPr>
        <p:spPr>
          <a:xfrm>
            <a:off x="630148" y="365125"/>
            <a:ext cx="10723652" cy="1325563"/>
          </a:xfrm>
        </p:spPr>
        <p:txBody>
          <a:bodyPr/>
          <a:lstStyle/>
          <a:p>
            <a:r>
              <a:rPr lang="en-AU" dirty="0"/>
              <a:t>Checklist for students (what the event plan should have):</a:t>
            </a:r>
          </a:p>
        </p:txBody>
      </p:sp>
      <p:sp>
        <p:nvSpPr>
          <p:cNvPr id="3" name="Content Placeholder 2">
            <a:extLst>
              <a:ext uri="{FF2B5EF4-FFF2-40B4-BE49-F238E27FC236}">
                <a16:creationId xmlns:a16="http://schemas.microsoft.com/office/drawing/2014/main" id="{DB260860-5986-4892-AFD1-56EE81AF203C}"/>
              </a:ext>
            </a:extLst>
          </p:cNvPr>
          <p:cNvSpPr>
            <a:spLocks noGrp="1"/>
          </p:cNvSpPr>
          <p:nvPr>
            <p:ph idx="1"/>
          </p:nvPr>
        </p:nvSpPr>
        <p:spPr>
          <a:xfrm>
            <a:off x="630148" y="1907818"/>
            <a:ext cx="11102939" cy="4351338"/>
          </a:xfrm>
        </p:spPr>
        <p:txBody>
          <a:bodyPr>
            <a:normAutofit lnSpcReduction="10000"/>
          </a:bodyPr>
          <a:lstStyle/>
          <a:p>
            <a:pPr lvl="0"/>
            <a:r>
              <a:rPr lang="en-US" dirty="0"/>
              <a:t>I described the marine ecosystem issue and problems in my own words (heatwave, nutrients, pollution, bloom, illegal fishing).</a:t>
            </a:r>
            <a:endParaRPr lang="en-AU" dirty="0"/>
          </a:p>
          <a:p>
            <a:pPr lvl="0"/>
            <a:r>
              <a:rPr lang="en-US" dirty="0"/>
              <a:t>I explored (through charts, brainstorming) at least two options to increase adaptation and resilience and understood the mechanism for each.</a:t>
            </a:r>
            <a:endParaRPr lang="en-AU" dirty="0"/>
          </a:p>
          <a:p>
            <a:pPr lvl="0"/>
            <a:r>
              <a:rPr lang="en-US" dirty="0"/>
              <a:t>I used evidence from at least 5 rounds of Big Fish game (i.e. my observations) to justify my claims.</a:t>
            </a:r>
            <a:endParaRPr lang="en-AU" dirty="0"/>
          </a:p>
          <a:p>
            <a:pPr lvl="0"/>
            <a:r>
              <a:rPr lang="en-US" dirty="0"/>
              <a:t>My event plan has a clear audience, actions, partners, and success measures.</a:t>
            </a:r>
          </a:p>
          <a:p>
            <a:pPr lvl="0"/>
            <a:r>
              <a:rPr lang="en-US" dirty="0"/>
              <a:t>My funding pitch is concise, accessible to diverse audience and clear.</a:t>
            </a:r>
            <a:endParaRPr lang="en-AU" dirty="0"/>
          </a:p>
          <a:p>
            <a:endParaRPr lang="en-AU" dirty="0"/>
          </a:p>
        </p:txBody>
      </p:sp>
    </p:spTree>
    <p:extLst>
      <p:ext uri="{BB962C8B-B14F-4D97-AF65-F5344CB8AC3E}">
        <p14:creationId xmlns:p14="http://schemas.microsoft.com/office/powerpoint/2010/main" val="338388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E786-F658-0769-C924-DDEC59A0514B}"/>
              </a:ext>
            </a:extLst>
          </p:cNvPr>
          <p:cNvSpPr>
            <a:spLocks noGrp="1"/>
          </p:cNvSpPr>
          <p:nvPr>
            <p:ph type="title"/>
          </p:nvPr>
        </p:nvSpPr>
        <p:spPr/>
        <p:txBody>
          <a:bodyPr/>
          <a:lstStyle/>
          <a:p>
            <a:r>
              <a:rPr lang="en-AU" dirty="0"/>
              <a:t>Example scenario</a:t>
            </a:r>
          </a:p>
        </p:txBody>
      </p:sp>
      <p:sp>
        <p:nvSpPr>
          <p:cNvPr id="3" name="Content Placeholder 2">
            <a:extLst>
              <a:ext uri="{FF2B5EF4-FFF2-40B4-BE49-F238E27FC236}">
                <a16:creationId xmlns:a16="http://schemas.microsoft.com/office/drawing/2014/main" id="{98C4CB38-9E5F-801E-1A13-31B55016826F}"/>
              </a:ext>
            </a:extLst>
          </p:cNvPr>
          <p:cNvSpPr>
            <a:spLocks noGrp="1"/>
          </p:cNvSpPr>
          <p:nvPr>
            <p:ph idx="1"/>
          </p:nvPr>
        </p:nvSpPr>
        <p:spPr>
          <a:xfrm>
            <a:off x="838200" y="1690688"/>
            <a:ext cx="10515600" cy="4351338"/>
          </a:xfrm>
        </p:spPr>
        <p:txBody>
          <a:bodyPr/>
          <a:lstStyle/>
          <a:p>
            <a:pPr marL="0" indent="0">
              <a:buNone/>
            </a:pPr>
            <a:r>
              <a:rPr lang="en-GB" dirty="0"/>
              <a:t>A local bay is valuable both for marine creatures and ocean conservation, and for the community that relies on it for recreation and fishing. The bay is affected by heatwaves, pollution, algal blooms, and unsustainable fishing and these pressures are affecting its health. </a:t>
            </a:r>
          </a:p>
          <a:p>
            <a:pPr marL="0" indent="0">
              <a:buNone/>
            </a:pPr>
            <a:r>
              <a:rPr lang="en-GB" dirty="0"/>
              <a:t>What actions could be taken to increase the bay’s ecosystem resilience and help it cope with the growing impacts of climate change?</a:t>
            </a:r>
            <a:endParaRPr lang="en-AU" dirty="0"/>
          </a:p>
        </p:txBody>
      </p:sp>
    </p:spTree>
    <p:extLst>
      <p:ext uri="{BB962C8B-B14F-4D97-AF65-F5344CB8AC3E}">
        <p14:creationId xmlns:p14="http://schemas.microsoft.com/office/powerpoint/2010/main" val="411761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5428-4C16-75C6-7BBC-A3FC36124870}"/>
              </a:ext>
            </a:extLst>
          </p:cNvPr>
          <p:cNvSpPr>
            <a:spLocks noGrp="1"/>
          </p:cNvSpPr>
          <p:nvPr>
            <p:ph type="title"/>
          </p:nvPr>
        </p:nvSpPr>
        <p:spPr>
          <a:xfrm>
            <a:off x="838200" y="365125"/>
            <a:ext cx="10515600" cy="1001451"/>
          </a:xfrm>
        </p:spPr>
        <p:txBody>
          <a:bodyPr/>
          <a:lstStyle/>
          <a:p>
            <a:r>
              <a:rPr lang="en-AU" b="1" dirty="0"/>
              <a:t>Setup</a:t>
            </a:r>
          </a:p>
        </p:txBody>
      </p:sp>
      <p:sp>
        <p:nvSpPr>
          <p:cNvPr id="3" name="Content Placeholder 2">
            <a:extLst>
              <a:ext uri="{FF2B5EF4-FFF2-40B4-BE49-F238E27FC236}">
                <a16:creationId xmlns:a16="http://schemas.microsoft.com/office/drawing/2014/main" id="{90852A41-CC5D-E176-A581-99FCD34B89B1}"/>
              </a:ext>
            </a:extLst>
          </p:cNvPr>
          <p:cNvSpPr>
            <a:spLocks noGrp="1"/>
          </p:cNvSpPr>
          <p:nvPr>
            <p:ph idx="1"/>
          </p:nvPr>
        </p:nvSpPr>
        <p:spPr>
          <a:xfrm>
            <a:off x="747765" y="1306286"/>
            <a:ext cx="10515600" cy="4863402"/>
          </a:xfrm>
        </p:spPr>
        <p:txBody>
          <a:bodyPr>
            <a:normAutofit fontScale="92500" lnSpcReduction="10000"/>
          </a:bodyPr>
          <a:lstStyle/>
          <a:p>
            <a:r>
              <a:rPr lang="en-AU" dirty="0"/>
              <a:t>Setup is the same as for a standard Big Fish card game, except for the cards in the Event deck (end of round cards). </a:t>
            </a:r>
          </a:p>
          <a:p>
            <a:r>
              <a:rPr lang="en-AU" dirty="0"/>
              <a:t>For the Event deck, use the three </a:t>
            </a:r>
            <a:r>
              <a:rPr lang="en-AU" b="1" i="1" dirty="0"/>
              <a:t>hard mode </a:t>
            </a:r>
            <a:r>
              <a:rPr lang="en-AU" dirty="0"/>
              <a:t>Event cards (indicated by the black bag icon atop the right side of the card). These are the </a:t>
            </a:r>
            <a:r>
              <a:rPr lang="en-AU" i="1" dirty="0"/>
              <a:t>El Ni</a:t>
            </a:r>
            <a:r>
              <a:rPr lang="en-US" i="1" dirty="0">
                <a:ea typeface="+mn-lt"/>
                <a:cs typeface="+mn-lt"/>
              </a:rPr>
              <a:t>ñ</a:t>
            </a:r>
            <a:r>
              <a:rPr lang="en-AU" i="1" dirty="0"/>
              <a:t>o Begins</a:t>
            </a:r>
            <a:r>
              <a:rPr lang="en-AU" dirty="0"/>
              <a:t>, </a:t>
            </a:r>
            <a:r>
              <a:rPr lang="en-AU" i="1" dirty="0"/>
              <a:t>Ocean Acidification </a:t>
            </a:r>
            <a:r>
              <a:rPr lang="en-AU" dirty="0"/>
              <a:t>and </a:t>
            </a:r>
            <a:r>
              <a:rPr lang="en-AU" i="1" dirty="0"/>
              <a:t>Long Spined Sea Urchins Arrive</a:t>
            </a:r>
            <a:r>
              <a:rPr lang="en-AU" dirty="0"/>
              <a:t>. Note, same cards also exist in non-hard mode, so replace them with the hard mode version. </a:t>
            </a:r>
          </a:p>
          <a:p>
            <a:r>
              <a:rPr lang="en-AU" dirty="0"/>
              <a:t>Add in the </a:t>
            </a:r>
            <a:r>
              <a:rPr lang="en-AU" i="1" dirty="0"/>
              <a:t>Fisheries Impose Upper Size Limit </a:t>
            </a:r>
            <a:r>
              <a:rPr lang="en-AU" dirty="0"/>
              <a:t>and if you have the expansion card set also add the </a:t>
            </a:r>
            <a:r>
              <a:rPr lang="en-AU" i="1" dirty="0"/>
              <a:t>Algal Bloom</a:t>
            </a:r>
            <a:r>
              <a:rPr lang="en-AU" dirty="0"/>
              <a:t> and </a:t>
            </a:r>
            <a:r>
              <a:rPr lang="en-AU" i="1" dirty="0"/>
              <a:t>Jellyfish</a:t>
            </a:r>
            <a:r>
              <a:rPr lang="en-AU" dirty="0"/>
              <a:t> event cards. Shuffle these Event cards, then place the </a:t>
            </a:r>
            <a:r>
              <a:rPr lang="en-AU" i="1" dirty="0"/>
              <a:t>Fishing Season Closed </a:t>
            </a:r>
            <a:r>
              <a:rPr lang="en-AU" dirty="0"/>
              <a:t>card on the bottom on the deck. 5 rounds works well so if using the expansion consider using only 5 Event cards (including </a:t>
            </a:r>
            <a:r>
              <a:rPr lang="en-AU" i="1" dirty="0"/>
              <a:t>Fishing Season Closed</a:t>
            </a:r>
            <a:r>
              <a:rPr lang="en-AU" dirty="0"/>
              <a:t> card), although 7 rounds (6 Event cards before the </a:t>
            </a:r>
            <a:r>
              <a:rPr lang="en-AU" i="1" dirty="0"/>
              <a:t>Fishing Season Closed </a:t>
            </a:r>
            <a:r>
              <a:rPr lang="en-AU" dirty="0"/>
              <a:t>card) also works for an engaged class. </a:t>
            </a:r>
          </a:p>
        </p:txBody>
      </p:sp>
    </p:spTree>
    <p:extLst>
      <p:ext uri="{BB962C8B-B14F-4D97-AF65-F5344CB8AC3E}">
        <p14:creationId xmlns:p14="http://schemas.microsoft.com/office/powerpoint/2010/main" val="427027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7FC8-B81A-7835-6D62-39D8F9753AD2}"/>
              </a:ext>
            </a:extLst>
          </p:cNvPr>
          <p:cNvSpPr>
            <a:spLocks noGrp="1"/>
          </p:cNvSpPr>
          <p:nvPr>
            <p:ph type="title"/>
          </p:nvPr>
        </p:nvSpPr>
        <p:spPr/>
        <p:txBody>
          <a:bodyPr/>
          <a:lstStyle/>
          <a:p>
            <a:r>
              <a:rPr lang="en-AU" b="1" dirty="0"/>
              <a:t>Scenario Setup Instructional Video</a:t>
            </a:r>
          </a:p>
        </p:txBody>
      </p:sp>
      <p:pic>
        <p:nvPicPr>
          <p:cNvPr id="9" name="Online Media 8" title="Lesson Plan 3; Resilient Marine Ecosystems Setup">
            <a:hlinkClick r:id="" action="ppaction://media"/>
            <a:extLst>
              <a:ext uri="{FF2B5EF4-FFF2-40B4-BE49-F238E27FC236}">
                <a16:creationId xmlns:a16="http://schemas.microsoft.com/office/drawing/2014/main" id="{70E048E5-4C35-D17D-763E-1A11B38DDFD2}"/>
              </a:ext>
            </a:extLst>
          </p:cNvPr>
          <p:cNvPicPr>
            <a:picLocks noGrp="1" noRot="1" noChangeAspect="1"/>
          </p:cNvPicPr>
          <p:nvPr>
            <p:ph idx="1"/>
            <a:videoFile r:link="rId1"/>
          </p:nvPr>
        </p:nvPicPr>
        <p:blipFill>
          <a:blip r:embed="rId3"/>
          <a:stretch>
            <a:fillRect/>
          </a:stretch>
        </p:blipFill>
        <p:spPr>
          <a:xfrm>
            <a:off x="2244725" y="1615313"/>
            <a:ext cx="6762115" cy="3820853"/>
          </a:xfrm>
          <a:prstGeom prst="rect">
            <a:avLst/>
          </a:prstGeom>
        </p:spPr>
      </p:pic>
      <p:sp>
        <p:nvSpPr>
          <p:cNvPr id="4" name="TextBox 3">
            <a:extLst>
              <a:ext uri="{FF2B5EF4-FFF2-40B4-BE49-F238E27FC236}">
                <a16:creationId xmlns:a16="http://schemas.microsoft.com/office/drawing/2014/main" id="{42DB8124-1E32-51AF-25B3-D3A9376355EA}"/>
              </a:ext>
            </a:extLst>
          </p:cNvPr>
          <p:cNvSpPr txBox="1"/>
          <p:nvPr/>
        </p:nvSpPr>
        <p:spPr>
          <a:xfrm>
            <a:off x="838200" y="5942449"/>
            <a:ext cx="6094476" cy="369332"/>
          </a:xfrm>
          <a:prstGeom prst="rect">
            <a:avLst/>
          </a:prstGeom>
          <a:noFill/>
        </p:spPr>
        <p:txBody>
          <a:bodyPr wrap="square">
            <a:spAutoFit/>
          </a:bodyPr>
          <a:lstStyle/>
          <a:p>
            <a:r>
              <a:rPr lang="en-AU" dirty="0"/>
              <a:t>https://www.youtube.com/watch?v=eq0TfDlpkkU</a:t>
            </a:r>
          </a:p>
        </p:txBody>
      </p:sp>
    </p:spTree>
    <p:extLst>
      <p:ext uri="{BB962C8B-B14F-4D97-AF65-F5344CB8AC3E}">
        <p14:creationId xmlns:p14="http://schemas.microsoft.com/office/powerpoint/2010/main" val="39437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F428-4CFD-405B-7605-7D07BE0F0F98}"/>
              </a:ext>
            </a:extLst>
          </p:cNvPr>
          <p:cNvSpPr>
            <a:spLocks noGrp="1"/>
          </p:cNvSpPr>
          <p:nvPr>
            <p:ph type="title"/>
          </p:nvPr>
        </p:nvSpPr>
        <p:spPr/>
        <p:txBody>
          <a:bodyPr/>
          <a:lstStyle/>
          <a:p>
            <a:r>
              <a:rPr lang="en-AU" b="1" dirty="0"/>
              <a:t>Gameplay</a:t>
            </a:r>
          </a:p>
        </p:txBody>
      </p:sp>
      <p:sp>
        <p:nvSpPr>
          <p:cNvPr id="3" name="Content Placeholder 2">
            <a:extLst>
              <a:ext uri="{FF2B5EF4-FFF2-40B4-BE49-F238E27FC236}">
                <a16:creationId xmlns:a16="http://schemas.microsoft.com/office/drawing/2014/main" id="{33C086C5-AF76-5CDA-724F-29D63B19319D}"/>
              </a:ext>
            </a:extLst>
          </p:cNvPr>
          <p:cNvSpPr>
            <a:spLocks noGrp="1"/>
          </p:cNvSpPr>
          <p:nvPr>
            <p:ph idx="1"/>
          </p:nvPr>
        </p:nvSpPr>
        <p:spPr>
          <a:xfrm>
            <a:off x="838200" y="1587640"/>
            <a:ext cx="10515600" cy="4589323"/>
          </a:xfrm>
        </p:spPr>
        <p:txBody>
          <a:bodyPr>
            <a:normAutofit lnSpcReduction="10000"/>
          </a:bodyPr>
          <a:lstStyle/>
          <a:p>
            <a:r>
              <a:rPr lang="en-AU" dirty="0"/>
              <a:t>This scenario takes the core concept and gameplay of Big Fish card game. </a:t>
            </a:r>
            <a:r>
              <a:rPr lang="en-AU" dirty="0">
                <a:hlinkClick r:id="rId2"/>
              </a:rPr>
              <a:t>Here is a short video</a:t>
            </a:r>
            <a:r>
              <a:rPr lang="en-AU" dirty="0"/>
              <a:t> explaining the full usual game play. </a:t>
            </a:r>
          </a:p>
          <a:p>
            <a:r>
              <a:rPr lang="en-AU" dirty="0"/>
              <a:t>There is no scenario specific playthrough video, as the game as usual except for the setup of the Event cards (don’t reveal the setup of Event cards to the students!). </a:t>
            </a:r>
          </a:p>
          <a:p>
            <a:r>
              <a:rPr lang="en-AU" dirty="0"/>
              <a:t>When playing the game, in each round students can take their turn all at once (which is faster) or in a consecutive order (which could be more interactive).</a:t>
            </a:r>
          </a:p>
          <a:p>
            <a:r>
              <a:rPr lang="en-AU" dirty="0"/>
              <a:t>Play the game twice, if time permits, to allow students to test different adaptation strategies. This will help with their ideas and strategies needed for the assessment. </a:t>
            </a:r>
          </a:p>
          <a:p>
            <a:pPr marL="0" indent="0">
              <a:buNone/>
            </a:pPr>
            <a:endParaRPr lang="en-AU" dirty="0"/>
          </a:p>
        </p:txBody>
      </p:sp>
    </p:spTree>
    <p:extLst>
      <p:ext uri="{BB962C8B-B14F-4D97-AF65-F5344CB8AC3E}">
        <p14:creationId xmlns:p14="http://schemas.microsoft.com/office/powerpoint/2010/main" val="24541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F87B-1BB2-3190-A60C-F3A9BBAA1E3C}"/>
              </a:ext>
            </a:extLst>
          </p:cNvPr>
          <p:cNvSpPr>
            <a:spLocks noGrp="1"/>
          </p:cNvSpPr>
          <p:nvPr>
            <p:ph type="title"/>
          </p:nvPr>
        </p:nvSpPr>
        <p:spPr>
          <a:xfrm>
            <a:off x="838200" y="365126"/>
            <a:ext cx="10515600" cy="679904"/>
          </a:xfrm>
        </p:spPr>
        <p:txBody>
          <a:bodyPr>
            <a:normAutofit fontScale="90000"/>
          </a:bodyPr>
          <a:lstStyle/>
          <a:p>
            <a:r>
              <a:rPr lang="en-AU" dirty="0"/>
              <a:t>Playthrough example and discussion points </a:t>
            </a:r>
          </a:p>
        </p:txBody>
      </p:sp>
      <p:sp>
        <p:nvSpPr>
          <p:cNvPr id="3" name="Content Placeholder 2">
            <a:extLst>
              <a:ext uri="{FF2B5EF4-FFF2-40B4-BE49-F238E27FC236}">
                <a16:creationId xmlns:a16="http://schemas.microsoft.com/office/drawing/2014/main" id="{D196C798-6DA3-94C3-9850-53A766B22A2F}"/>
              </a:ext>
            </a:extLst>
          </p:cNvPr>
          <p:cNvSpPr>
            <a:spLocks noGrp="1"/>
          </p:cNvSpPr>
          <p:nvPr>
            <p:ph idx="1"/>
          </p:nvPr>
        </p:nvSpPr>
        <p:spPr>
          <a:xfrm>
            <a:off x="838200" y="1215852"/>
            <a:ext cx="10515600" cy="4961112"/>
          </a:xfrm>
        </p:spPr>
        <p:txBody>
          <a:bodyPr>
            <a:normAutofit fontScale="77500" lnSpcReduction="20000"/>
          </a:bodyPr>
          <a:lstStyle/>
          <a:p>
            <a:pPr marL="514350" indent="-514350">
              <a:buAutoNum type="arabicPeriod"/>
            </a:pPr>
            <a:r>
              <a:rPr lang="en-AU" dirty="0"/>
              <a:t>The </a:t>
            </a:r>
            <a:r>
              <a:rPr lang="en-AU" i="1" dirty="0"/>
              <a:t>Ocean Acidification </a:t>
            </a:r>
            <a:r>
              <a:rPr lang="en-AU" dirty="0"/>
              <a:t>event card is drawn, effectively removing all Southern Rock Lobsters. This means that no protection against Long Spined Sea Urchins is left (and that a recreational fishing favourite is no longer present). </a:t>
            </a:r>
          </a:p>
          <a:p>
            <a:pPr marL="514350" indent="-514350">
              <a:buAutoNum type="arabicPeriod"/>
            </a:pPr>
            <a:r>
              <a:rPr lang="en-AU" dirty="0"/>
              <a:t>Long Spined Sea Urchins Arrive event card is drawn but without Southern Rock Lobsters present any seaweed played is lost. Students can now see a basic ocean ecosystem connection involving the loss of one predator has a trophic effect that decreases total fish populations. </a:t>
            </a:r>
          </a:p>
          <a:p>
            <a:pPr marL="514350" indent="-514350">
              <a:buAutoNum type="arabicPeriod"/>
            </a:pPr>
            <a:r>
              <a:rPr lang="en-AU" i="1" dirty="0"/>
              <a:t>Fisheries Impose Upper Size Limit </a:t>
            </a:r>
            <a:r>
              <a:rPr lang="en-AU" dirty="0"/>
              <a:t>are then introduced by the next event card allowing players to spawn more fish (due to the protection of big fish). </a:t>
            </a:r>
          </a:p>
          <a:p>
            <a:pPr marL="514350" indent="-514350">
              <a:buAutoNum type="arabicPeriod"/>
            </a:pPr>
            <a:r>
              <a:rPr lang="en-AU" i="1" dirty="0"/>
              <a:t>El Ni</a:t>
            </a:r>
            <a:r>
              <a:rPr lang="en-US" i="1" dirty="0">
                <a:ea typeface="+mn-lt"/>
                <a:cs typeface="+mn-lt"/>
              </a:rPr>
              <a:t>ñ</a:t>
            </a:r>
            <a:r>
              <a:rPr lang="en-AU" i="1" dirty="0"/>
              <a:t>o Begins </a:t>
            </a:r>
            <a:r>
              <a:rPr lang="en-AU" dirty="0"/>
              <a:t>event card is drawn wiping out at least three fish from each players fishing spot. The fishing spot will recover much faster is it has enough big fish. This will also be a good time for students to start thinking about what sort of community or stakeholder engagement they could create for their assessment. For example, this could be an event that encourages protection of big fish (releasing all caught big fish) by raising awareness about their importance.</a:t>
            </a:r>
          </a:p>
          <a:p>
            <a:pPr marL="0" indent="0">
              <a:buNone/>
            </a:pPr>
            <a:r>
              <a:rPr lang="en-GB" dirty="0"/>
              <a:t>For a Year 11 class, students can be encouraged to explore the full deck to identify additional resilience options, then choose one to design an event or campaign around.</a:t>
            </a:r>
            <a:endParaRPr lang="en-AU" dirty="0"/>
          </a:p>
        </p:txBody>
      </p:sp>
    </p:spTree>
    <p:extLst>
      <p:ext uri="{BB962C8B-B14F-4D97-AF65-F5344CB8AC3E}">
        <p14:creationId xmlns:p14="http://schemas.microsoft.com/office/powerpoint/2010/main" val="110954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C354-DCBA-1029-7992-43BCE0DCD50E}"/>
              </a:ext>
            </a:extLst>
          </p:cNvPr>
          <p:cNvSpPr>
            <a:spLocks noGrp="1"/>
          </p:cNvSpPr>
          <p:nvPr>
            <p:ph type="title"/>
          </p:nvPr>
        </p:nvSpPr>
        <p:spPr/>
        <p:txBody>
          <a:bodyPr/>
          <a:lstStyle/>
          <a:p>
            <a:r>
              <a:rPr lang="en-AU" dirty="0"/>
              <a:t>Debrief and reflection questions</a:t>
            </a:r>
          </a:p>
        </p:txBody>
      </p:sp>
      <p:sp>
        <p:nvSpPr>
          <p:cNvPr id="3" name="Content Placeholder 2">
            <a:extLst>
              <a:ext uri="{FF2B5EF4-FFF2-40B4-BE49-F238E27FC236}">
                <a16:creationId xmlns:a16="http://schemas.microsoft.com/office/drawing/2014/main" id="{4AACD73C-0C9C-BCB8-6E68-79C499AB23C3}"/>
              </a:ext>
            </a:extLst>
          </p:cNvPr>
          <p:cNvSpPr>
            <a:spLocks noGrp="1"/>
          </p:cNvSpPr>
          <p:nvPr>
            <p:ph idx="1"/>
          </p:nvPr>
        </p:nvSpPr>
        <p:spPr>
          <a:xfrm>
            <a:off x="838200" y="1795480"/>
            <a:ext cx="10515600" cy="4351338"/>
          </a:xfrm>
        </p:spPr>
        <p:txBody>
          <a:bodyPr/>
          <a:lstStyle/>
          <a:p>
            <a:pPr lvl="0"/>
            <a:r>
              <a:rPr lang="en-US" dirty="0"/>
              <a:t>What kind of events affected your ecosystem the most? Why?</a:t>
            </a:r>
            <a:endParaRPr lang="en-AU" dirty="0"/>
          </a:p>
          <a:p>
            <a:pPr lvl="0"/>
            <a:r>
              <a:rPr lang="en-US" dirty="0"/>
              <a:t>What strategies made your ecosystem more resilient to negative events? How did they work?</a:t>
            </a:r>
            <a:endParaRPr lang="en-AU" dirty="0"/>
          </a:p>
          <a:p>
            <a:pPr lvl="0"/>
            <a:r>
              <a:rPr lang="en-US" dirty="0"/>
              <a:t>How could we prevent some of these events in the first place (policies, community actions, rules and compliance)?</a:t>
            </a:r>
            <a:endParaRPr lang="en-AU" dirty="0"/>
          </a:p>
          <a:p>
            <a:pPr lvl="0"/>
            <a:r>
              <a:rPr lang="en-US" dirty="0"/>
              <a:t>What ecosystem interactions did you notice?</a:t>
            </a:r>
            <a:endParaRPr lang="en-AU" dirty="0"/>
          </a:p>
          <a:p>
            <a:pPr lvl="0"/>
            <a:r>
              <a:rPr lang="en-US" dirty="0"/>
              <a:t>What are examples of these events happening in real life (in Tasmania or elsewhere in Australia)?</a:t>
            </a:r>
            <a:endParaRPr lang="en-AU" dirty="0"/>
          </a:p>
          <a:p>
            <a:endParaRPr lang="en-AU" dirty="0"/>
          </a:p>
        </p:txBody>
      </p:sp>
    </p:spTree>
    <p:extLst>
      <p:ext uri="{BB962C8B-B14F-4D97-AF65-F5344CB8AC3E}">
        <p14:creationId xmlns:p14="http://schemas.microsoft.com/office/powerpoint/2010/main" val="400934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1565-7392-3894-CB72-9CC22D97A628}"/>
              </a:ext>
            </a:extLst>
          </p:cNvPr>
          <p:cNvSpPr>
            <a:spLocks noGrp="1"/>
          </p:cNvSpPr>
          <p:nvPr>
            <p:ph type="title"/>
          </p:nvPr>
        </p:nvSpPr>
        <p:spPr/>
        <p:txBody>
          <a:bodyPr/>
          <a:lstStyle/>
          <a:p>
            <a:r>
              <a:rPr lang="en-AU" dirty="0"/>
              <a:t>Skills </a:t>
            </a:r>
          </a:p>
        </p:txBody>
      </p:sp>
      <p:sp>
        <p:nvSpPr>
          <p:cNvPr id="3" name="Content Placeholder 2">
            <a:extLst>
              <a:ext uri="{FF2B5EF4-FFF2-40B4-BE49-F238E27FC236}">
                <a16:creationId xmlns:a16="http://schemas.microsoft.com/office/drawing/2014/main" id="{F7C32074-31A5-851E-9979-3A3E484275D4}"/>
              </a:ext>
            </a:extLst>
          </p:cNvPr>
          <p:cNvSpPr>
            <a:spLocks noGrp="1"/>
          </p:cNvSpPr>
          <p:nvPr>
            <p:ph idx="1"/>
          </p:nvPr>
        </p:nvSpPr>
        <p:spPr>
          <a:xfrm>
            <a:off x="838200" y="1507253"/>
            <a:ext cx="10621488" cy="4669710"/>
          </a:xfrm>
        </p:spPr>
        <p:txBody>
          <a:bodyPr>
            <a:normAutofit/>
          </a:bodyPr>
          <a:lstStyle/>
          <a:p>
            <a:r>
              <a:rPr lang="en-AU" dirty="0"/>
              <a:t>Teamwork</a:t>
            </a:r>
          </a:p>
          <a:p>
            <a:r>
              <a:rPr lang="en-AU" dirty="0"/>
              <a:t>Collaboration</a:t>
            </a:r>
          </a:p>
          <a:p>
            <a:r>
              <a:rPr lang="en-AU" dirty="0"/>
              <a:t>Problem solving</a:t>
            </a:r>
          </a:p>
          <a:p>
            <a:r>
              <a:rPr lang="en-AU" dirty="0"/>
              <a:t>Critical thinking</a:t>
            </a:r>
          </a:p>
          <a:p>
            <a:r>
              <a:rPr lang="en-AU" dirty="0"/>
              <a:t>Design thinking</a:t>
            </a:r>
          </a:p>
          <a:p>
            <a:r>
              <a:rPr lang="en-AU" dirty="0"/>
              <a:t>Assessing and evaluating options</a:t>
            </a:r>
          </a:p>
          <a:p>
            <a:r>
              <a:rPr lang="en-AU" dirty="0"/>
              <a:t>Summarising information accurately and concisely</a:t>
            </a:r>
          </a:p>
          <a:p>
            <a:r>
              <a:rPr lang="en-AU" dirty="0"/>
              <a:t>Science communication</a:t>
            </a:r>
          </a:p>
          <a:p>
            <a:endParaRPr lang="en-AU" dirty="0"/>
          </a:p>
          <a:p>
            <a:pPr marL="0" indent="0">
              <a:buNone/>
            </a:pPr>
            <a:endParaRPr lang="en-AU" dirty="0"/>
          </a:p>
        </p:txBody>
      </p:sp>
      <p:sp>
        <p:nvSpPr>
          <p:cNvPr id="4" name="Content Placeholder 2">
            <a:extLst>
              <a:ext uri="{FF2B5EF4-FFF2-40B4-BE49-F238E27FC236}">
                <a16:creationId xmlns:a16="http://schemas.microsoft.com/office/drawing/2014/main" id="{66E909A8-F940-B6F2-467D-BA3D3BBC30EA}"/>
              </a:ext>
            </a:extLst>
          </p:cNvPr>
          <p:cNvSpPr txBox="1">
            <a:spLocks/>
          </p:cNvSpPr>
          <p:nvPr/>
        </p:nvSpPr>
        <p:spPr>
          <a:xfrm>
            <a:off x="5495094" y="1825625"/>
            <a:ext cx="4862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p>
        </p:txBody>
      </p:sp>
    </p:spTree>
    <p:extLst>
      <p:ext uri="{BB962C8B-B14F-4D97-AF65-F5344CB8AC3E}">
        <p14:creationId xmlns:p14="http://schemas.microsoft.com/office/powerpoint/2010/main" val="177842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621E-EB09-7238-D05A-3D5868147BCD}"/>
              </a:ext>
            </a:extLst>
          </p:cNvPr>
          <p:cNvSpPr>
            <a:spLocks noGrp="1"/>
          </p:cNvSpPr>
          <p:nvPr>
            <p:ph type="title"/>
          </p:nvPr>
        </p:nvSpPr>
        <p:spPr/>
        <p:txBody>
          <a:bodyPr/>
          <a:lstStyle/>
          <a:p>
            <a:r>
              <a:rPr lang="en-AU" dirty="0"/>
              <a:t>Word List, Key Terms and Concepts</a:t>
            </a:r>
          </a:p>
        </p:txBody>
      </p:sp>
      <p:sp>
        <p:nvSpPr>
          <p:cNvPr id="3" name="Content Placeholder 2">
            <a:extLst>
              <a:ext uri="{FF2B5EF4-FFF2-40B4-BE49-F238E27FC236}">
                <a16:creationId xmlns:a16="http://schemas.microsoft.com/office/drawing/2014/main" id="{4C5D37B6-18BD-A84D-7115-C8E86D646725}"/>
              </a:ext>
            </a:extLst>
          </p:cNvPr>
          <p:cNvSpPr>
            <a:spLocks noGrp="1"/>
          </p:cNvSpPr>
          <p:nvPr>
            <p:ph idx="1"/>
          </p:nvPr>
        </p:nvSpPr>
        <p:spPr>
          <a:xfrm>
            <a:off x="6011617" y="1905405"/>
            <a:ext cx="4905950" cy="4351338"/>
          </a:xfrm>
        </p:spPr>
        <p:txBody>
          <a:bodyPr>
            <a:normAutofit fontScale="77500" lnSpcReduction="20000"/>
          </a:bodyPr>
          <a:lstStyle/>
          <a:p>
            <a:r>
              <a:rPr lang="en-AU" dirty="0"/>
              <a:t>Fishing selectivity</a:t>
            </a:r>
          </a:p>
          <a:p>
            <a:r>
              <a:rPr lang="en-AU" dirty="0"/>
              <a:t>Cascading effects</a:t>
            </a:r>
          </a:p>
          <a:p>
            <a:r>
              <a:rPr lang="en-AU" dirty="0"/>
              <a:t>Stakeholders</a:t>
            </a:r>
          </a:p>
          <a:p>
            <a:r>
              <a:rPr lang="en-AU" dirty="0"/>
              <a:t>Community</a:t>
            </a:r>
          </a:p>
          <a:p>
            <a:r>
              <a:rPr lang="en-AU" dirty="0"/>
              <a:t>Fishing pressure</a:t>
            </a:r>
          </a:p>
          <a:p>
            <a:r>
              <a:rPr lang="en-AU" dirty="0"/>
              <a:t>Trophic interactions</a:t>
            </a:r>
          </a:p>
          <a:p>
            <a:r>
              <a:rPr lang="en-AU" dirty="0"/>
              <a:t>Fish biology</a:t>
            </a:r>
          </a:p>
          <a:p>
            <a:r>
              <a:rPr lang="en-AU" dirty="0"/>
              <a:t>Marine protected areas</a:t>
            </a:r>
          </a:p>
          <a:p>
            <a:r>
              <a:rPr lang="en-AU" dirty="0"/>
              <a:t>Seaweed and kelp</a:t>
            </a:r>
          </a:p>
          <a:p>
            <a:r>
              <a:rPr lang="en-AU" dirty="0"/>
              <a:t>Communication</a:t>
            </a:r>
          </a:p>
          <a:p>
            <a:r>
              <a:rPr lang="en-AU" dirty="0"/>
              <a:t>Algal blooms</a:t>
            </a:r>
          </a:p>
          <a:p>
            <a:r>
              <a:rPr lang="en-AU" dirty="0"/>
              <a:t>Invasive and range shifting species</a:t>
            </a:r>
          </a:p>
          <a:p>
            <a:endParaRPr lang="en-AU" dirty="0"/>
          </a:p>
          <a:p>
            <a:pPr marL="0" indent="0">
              <a:buNone/>
            </a:pPr>
            <a:endParaRPr lang="en-AU" dirty="0"/>
          </a:p>
          <a:p>
            <a:endParaRPr lang="en-AU" dirty="0"/>
          </a:p>
          <a:p>
            <a:endParaRPr lang="en-AU" dirty="0"/>
          </a:p>
        </p:txBody>
      </p:sp>
      <p:sp>
        <p:nvSpPr>
          <p:cNvPr id="4" name="Content Placeholder 2">
            <a:extLst>
              <a:ext uri="{FF2B5EF4-FFF2-40B4-BE49-F238E27FC236}">
                <a16:creationId xmlns:a16="http://schemas.microsoft.com/office/drawing/2014/main" id="{F40E019A-FBC8-A8D0-6A6F-7479532DF6AE}"/>
              </a:ext>
            </a:extLst>
          </p:cNvPr>
          <p:cNvSpPr txBox="1">
            <a:spLocks/>
          </p:cNvSpPr>
          <p:nvPr/>
        </p:nvSpPr>
        <p:spPr>
          <a:xfrm>
            <a:off x="990600" y="1905405"/>
            <a:ext cx="490595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Resilience</a:t>
            </a:r>
          </a:p>
          <a:p>
            <a:r>
              <a:rPr lang="en-AU" dirty="0"/>
              <a:t>Adaptation</a:t>
            </a:r>
          </a:p>
          <a:p>
            <a:r>
              <a:rPr lang="en-AU" dirty="0"/>
              <a:t>Ecology</a:t>
            </a:r>
          </a:p>
          <a:p>
            <a:r>
              <a:rPr lang="en-AU" dirty="0"/>
              <a:t>Sustainability</a:t>
            </a:r>
          </a:p>
          <a:p>
            <a:r>
              <a:rPr lang="en-AU" dirty="0"/>
              <a:t>Ecosystem interactions</a:t>
            </a:r>
          </a:p>
          <a:p>
            <a:r>
              <a:rPr lang="en-AU" dirty="0"/>
              <a:t>Climate change</a:t>
            </a:r>
          </a:p>
          <a:p>
            <a:r>
              <a:rPr lang="en-AU" dirty="0"/>
              <a:t>Weather systems (El Ni</a:t>
            </a:r>
            <a:r>
              <a:rPr lang="en-US" dirty="0">
                <a:ea typeface="+mn-lt"/>
                <a:cs typeface="+mn-lt"/>
              </a:rPr>
              <a:t>ñ</a:t>
            </a:r>
            <a:r>
              <a:rPr lang="en-AU" dirty="0"/>
              <a:t>o)</a:t>
            </a:r>
          </a:p>
          <a:p>
            <a:r>
              <a:rPr lang="en-AU" dirty="0"/>
              <a:t>Policies</a:t>
            </a:r>
          </a:p>
          <a:p>
            <a:r>
              <a:rPr lang="en-AU" dirty="0"/>
              <a:t>Heatwaves</a:t>
            </a:r>
          </a:p>
          <a:p>
            <a:r>
              <a:rPr lang="en-AU" dirty="0"/>
              <a:t>Ecosystem models</a:t>
            </a:r>
          </a:p>
          <a:p>
            <a:r>
              <a:rPr lang="en-AU" dirty="0"/>
              <a:t>Human impact</a:t>
            </a:r>
          </a:p>
          <a:p>
            <a:pPr marL="0" indent="0">
              <a:buFont typeface="Arial" panose="020B0604020202020204" pitchFamily="34" charset="0"/>
              <a:buNone/>
            </a:pPr>
            <a:endParaRPr lang="en-AU" dirty="0"/>
          </a:p>
          <a:p>
            <a:endParaRPr lang="en-AU" dirty="0"/>
          </a:p>
          <a:p>
            <a:endParaRPr lang="en-AU" dirty="0"/>
          </a:p>
        </p:txBody>
      </p:sp>
    </p:spTree>
    <p:extLst>
      <p:ext uri="{BB962C8B-B14F-4D97-AF65-F5344CB8AC3E}">
        <p14:creationId xmlns:p14="http://schemas.microsoft.com/office/powerpoint/2010/main" val="170430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18A0-48C6-546D-DA44-B6CA803AD66E}"/>
              </a:ext>
            </a:extLst>
          </p:cNvPr>
          <p:cNvSpPr>
            <a:spLocks noGrp="1"/>
          </p:cNvSpPr>
          <p:nvPr>
            <p:ph type="title"/>
          </p:nvPr>
        </p:nvSpPr>
        <p:spPr/>
        <p:txBody>
          <a:bodyPr/>
          <a:lstStyle/>
          <a:p>
            <a:r>
              <a:rPr lang="en-AU" b="1" dirty="0"/>
              <a:t>Australian Science Curriculum </a:t>
            </a:r>
          </a:p>
        </p:txBody>
      </p:sp>
      <p:sp>
        <p:nvSpPr>
          <p:cNvPr id="3" name="Content Placeholder 2">
            <a:extLst>
              <a:ext uri="{FF2B5EF4-FFF2-40B4-BE49-F238E27FC236}">
                <a16:creationId xmlns:a16="http://schemas.microsoft.com/office/drawing/2014/main" id="{0D77459F-0AB0-7A8B-665E-C7A58F1CDA90}"/>
              </a:ext>
            </a:extLst>
          </p:cNvPr>
          <p:cNvSpPr>
            <a:spLocks noGrp="1"/>
          </p:cNvSpPr>
          <p:nvPr>
            <p:ph idx="1"/>
          </p:nvPr>
        </p:nvSpPr>
        <p:spPr>
          <a:xfrm>
            <a:off x="680883" y="1569986"/>
            <a:ext cx="10515600" cy="4604672"/>
          </a:xfrm>
        </p:spPr>
        <p:txBody>
          <a:bodyPr>
            <a:normAutofit fontScale="92500" lnSpcReduction="20000"/>
          </a:bodyPr>
          <a:lstStyle/>
          <a:p>
            <a:pPr marL="0" indent="0">
              <a:buNone/>
            </a:pPr>
            <a:r>
              <a:rPr lang="en-AU" dirty="0"/>
              <a:t>Year 9  Outcomes: </a:t>
            </a:r>
          </a:p>
          <a:p>
            <a:pPr marL="0" indent="0">
              <a:buNone/>
            </a:pPr>
            <a:r>
              <a:rPr lang="en-GB" sz="2400" dirty="0"/>
              <a:t>This lesson targets the </a:t>
            </a:r>
            <a:r>
              <a:rPr lang="en-GB" sz="2400" u="sng" dirty="0"/>
              <a:t>Biological Sciences </a:t>
            </a:r>
            <a:r>
              <a:rPr lang="en-GB" sz="2400" dirty="0"/>
              <a:t>focus on </a:t>
            </a:r>
            <a:r>
              <a:rPr lang="en-GB" sz="2400" b="1" dirty="0"/>
              <a:t>interdependence and interactions within ecosystems</a:t>
            </a:r>
            <a:r>
              <a:rPr lang="en-GB" sz="2400" dirty="0"/>
              <a:t> and how biological systems respond to change.</a:t>
            </a:r>
            <a:endParaRPr lang="en-AU" sz="2400" dirty="0"/>
          </a:p>
          <a:p>
            <a:r>
              <a:rPr lang="en-GB" sz="2400" dirty="0"/>
              <a:t>ACSSU176 “</a:t>
            </a:r>
            <a:r>
              <a:rPr lang="en-GB" sz="2400" i="1" dirty="0"/>
              <a:t>Ecosystems consist of communities of interdependent organisms… matter and energy flow</a:t>
            </a:r>
            <a:r>
              <a:rPr lang="en-GB" sz="2400" dirty="0"/>
              <a:t>…” </a:t>
            </a:r>
          </a:p>
          <a:p>
            <a:pPr marL="0" indent="0">
              <a:buNone/>
            </a:pPr>
            <a:r>
              <a:rPr lang="en-GB" sz="2400" u="sng" dirty="0"/>
              <a:t>Science Inquiry </a:t>
            </a:r>
            <a:r>
              <a:rPr lang="en-GB" sz="2400" dirty="0"/>
              <a:t>(collecting/analysing data from a model): understanding how our environment changes with changing climactic conditions and the ways in which we can best adapt and prepare our ecosystems for these changes.</a:t>
            </a:r>
          </a:p>
          <a:p>
            <a:r>
              <a:rPr lang="en-AU" sz="2400" dirty="0"/>
              <a:t>AC9S9I01–AC9S9I08 (</a:t>
            </a:r>
            <a:r>
              <a:rPr lang="en-AU" sz="2400" i="1" dirty="0"/>
              <a:t>questions/hypotheses → plan → data → analyse → evaluate → argue → communicate</a:t>
            </a:r>
            <a:r>
              <a:rPr lang="en-AU" sz="2400" dirty="0"/>
              <a:t>)</a:t>
            </a:r>
            <a:endParaRPr lang="en-GB" sz="2400" dirty="0"/>
          </a:p>
          <a:p>
            <a:pPr marL="0" indent="0">
              <a:buNone/>
            </a:pPr>
            <a:r>
              <a:rPr lang="en-GB" sz="2400" u="sng" dirty="0"/>
              <a:t>Science as a Human Endeavour:</a:t>
            </a:r>
            <a:r>
              <a:rPr lang="en-GB" sz="2400" dirty="0"/>
              <a:t> Evaluating management responses and explaining how science connects to technology and engineering in conjunction with society.</a:t>
            </a:r>
          </a:p>
          <a:p>
            <a:r>
              <a:rPr lang="en-GB" sz="2400" dirty="0"/>
              <a:t>AC9S9H01 (peer review / validation of knowledge)</a:t>
            </a:r>
          </a:p>
          <a:p>
            <a:r>
              <a:rPr lang="en-GB" sz="2400" dirty="0"/>
              <a:t>AC9S9H04 (society values/needs shaping research priorities</a:t>
            </a:r>
          </a:p>
        </p:txBody>
      </p:sp>
    </p:spTree>
    <p:extLst>
      <p:ext uri="{BB962C8B-B14F-4D97-AF65-F5344CB8AC3E}">
        <p14:creationId xmlns:p14="http://schemas.microsoft.com/office/powerpoint/2010/main" val="393881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C6E70-A6E5-F986-18B5-3B877DE2BD21}"/>
              </a:ext>
            </a:extLst>
          </p:cNvPr>
          <p:cNvSpPr txBox="1"/>
          <p:nvPr/>
        </p:nvSpPr>
        <p:spPr>
          <a:xfrm>
            <a:off x="2367642" y="2659559"/>
            <a:ext cx="7965077" cy="769441"/>
          </a:xfrm>
          <a:prstGeom prst="rect">
            <a:avLst/>
          </a:prstGeom>
          <a:noFill/>
        </p:spPr>
        <p:txBody>
          <a:bodyPr wrap="square">
            <a:spAutoFit/>
          </a:bodyPr>
          <a:lstStyle/>
          <a:p>
            <a:r>
              <a:rPr lang="en-AU" sz="4400" dirty="0"/>
              <a:t>Additional resources</a:t>
            </a:r>
          </a:p>
        </p:txBody>
      </p:sp>
    </p:spTree>
    <p:extLst>
      <p:ext uri="{BB962C8B-B14F-4D97-AF65-F5344CB8AC3E}">
        <p14:creationId xmlns:p14="http://schemas.microsoft.com/office/powerpoint/2010/main" val="2122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4EA0-0C26-78B3-F72F-F70F2E739966}"/>
              </a:ext>
            </a:extLst>
          </p:cNvPr>
          <p:cNvSpPr>
            <a:spLocks noGrp="1"/>
          </p:cNvSpPr>
          <p:nvPr>
            <p:ph type="title"/>
          </p:nvPr>
        </p:nvSpPr>
        <p:spPr/>
        <p:txBody>
          <a:bodyPr>
            <a:normAutofit/>
          </a:bodyPr>
          <a:lstStyle/>
          <a:p>
            <a:r>
              <a:rPr lang="en-AU" dirty="0"/>
              <a:t>Climate change and the ocean</a:t>
            </a:r>
            <a:br>
              <a:rPr lang="en-AU" dirty="0"/>
            </a:br>
            <a:endParaRPr lang="en-AU" dirty="0"/>
          </a:p>
        </p:txBody>
      </p:sp>
      <p:pic>
        <p:nvPicPr>
          <p:cNvPr id="4" name="Online Media 3" title="Gretta Pecl on how climate change is impacting our oceans | University of Tasmania">
            <a:hlinkClick r:id="" action="ppaction://media"/>
            <a:extLst>
              <a:ext uri="{FF2B5EF4-FFF2-40B4-BE49-F238E27FC236}">
                <a16:creationId xmlns:a16="http://schemas.microsoft.com/office/drawing/2014/main" id="{D4DED236-DDF1-6775-65A7-805E075A5091}"/>
              </a:ext>
            </a:extLst>
          </p:cNvPr>
          <p:cNvPicPr>
            <a:picLocks noGrp="1" noRot="1" noChangeAspect="1"/>
          </p:cNvPicPr>
          <p:nvPr>
            <p:ph idx="1"/>
            <a:videoFile r:link="rId1"/>
          </p:nvPr>
        </p:nvPicPr>
        <p:blipFill>
          <a:blip r:embed="rId3"/>
          <a:stretch>
            <a:fillRect/>
          </a:stretch>
        </p:blipFill>
        <p:spPr>
          <a:xfrm>
            <a:off x="728333" y="1253331"/>
            <a:ext cx="7700963" cy="4351338"/>
          </a:xfrm>
          <a:prstGeom prst="rect">
            <a:avLst/>
          </a:prstGeom>
        </p:spPr>
      </p:pic>
      <p:sp>
        <p:nvSpPr>
          <p:cNvPr id="3" name="TextBox 2">
            <a:extLst>
              <a:ext uri="{FF2B5EF4-FFF2-40B4-BE49-F238E27FC236}">
                <a16:creationId xmlns:a16="http://schemas.microsoft.com/office/drawing/2014/main" id="{C07AFB1A-F392-608A-89AF-49EB2BCAA90F}"/>
              </a:ext>
            </a:extLst>
          </p:cNvPr>
          <p:cNvSpPr txBox="1"/>
          <p:nvPr/>
        </p:nvSpPr>
        <p:spPr>
          <a:xfrm>
            <a:off x="9136673" y="1553307"/>
            <a:ext cx="257907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Warming seas are rewriting the rules underwater. Join IMAS Professor Gretta Pecl as she explains what climate change is doing to our oceans right now. </a:t>
            </a:r>
            <a:br>
              <a:rPr lang="en-US" dirty="0">
                <a:ea typeface="+mn-lt"/>
                <a:cs typeface="+mn-lt"/>
              </a:rPr>
            </a:br>
            <a:r>
              <a:rPr lang="en-US" dirty="0">
                <a:ea typeface="+mn-lt"/>
                <a:cs typeface="+mn-lt"/>
              </a:rPr>
              <a:t>A sharp, classroom friendly explanation of species range shifts, ecosystem knock-on effects, and what it means for people who rely on the sea (3 mins) </a:t>
            </a:r>
            <a:endParaRPr lang="en-US" dirty="0"/>
          </a:p>
        </p:txBody>
      </p:sp>
      <p:sp>
        <p:nvSpPr>
          <p:cNvPr id="6" name="TextBox 5">
            <a:extLst>
              <a:ext uri="{FF2B5EF4-FFF2-40B4-BE49-F238E27FC236}">
                <a16:creationId xmlns:a16="http://schemas.microsoft.com/office/drawing/2014/main" id="{6F523A3A-3C49-0890-5853-B82F548B2D2B}"/>
              </a:ext>
            </a:extLst>
          </p:cNvPr>
          <p:cNvSpPr txBox="1"/>
          <p:nvPr/>
        </p:nvSpPr>
        <p:spPr>
          <a:xfrm>
            <a:off x="324060" y="6123543"/>
            <a:ext cx="6094324" cy="369332"/>
          </a:xfrm>
          <a:prstGeom prst="rect">
            <a:avLst/>
          </a:prstGeom>
          <a:noFill/>
        </p:spPr>
        <p:txBody>
          <a:bodyPr wrap="square">
            <a:spAutoFit/>
          </a:bodyPr>
          <a:lstStyle/>
          <a:p>
            <a:r>
              <a:rPr lang="en-AU" dirty="0"/>
              <a:t>https://www.youtube.com/watch?v=uUPwGoP2bzo</a:t>
            </a:r>
          </a:p>
        </p:txBody>
      </p:sp>
    </p:spTree>
    <p:extLst>
      <p:ext uri="{BB962C8B-B14F-4D97-AF65-F5344CB8AC3E}">
        <p14:creationId xmlns:p14="http://schemas.microsoft.com/office/powerpoint/2010/main" val="300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3D2B-8C63-506D-33D9-01C4F0D123C9}"/>
              </a:ext>
            </a:extLst>
          </p:cNvPr>
          <p:cNvSpPr>
            <a:spLocks noGrp="1"/>
          </p:cNvSpPr>
          <p:nvPr>
            <p:ph type="title"/>
          </p:nvPr>
        </p:nvSpPr>
        <p:spPr>
          <a:xfrm>
            <a:off x="836675" y="0"/>
            <a:ext cx="10515600" cy="1277595"/>
          </a:xfrm>
        </p:spPr>
        <p:txBody>
          <a:bodyPr vert="horz" lIns="91440" tIns="45720" rIns="91440" bIns="45720" rtlCol="0" anchor="ctr">
            <a:normAutofit/>
          </a:bodyPr>
          <a:lstStyle/>
          <a:p>
            <a:r>
              <a:rPr lang="en-US" sz="5200" kern="1200" dirty="0">
                <a:solidFill>
                  <a:schemeClr val="tx1"/>
                </a:solidFill>
                <a:latin typeface="+mj-lt"/>
                <a:ea typeface="+mj-ea"/>
                <a:cs typeface="+mj-cs"/>
              </a:rPr>
              <a:t>Effective marine protected areas</a:t>
            </a:r>
          </a:p>
        </p:txBody>
      </p:sp>
      <p:pic>
        <p:nvPicPr>
          <p:cNvPr id="8" name="Online Media 7" title="What Are Highly Protected Marine Reserves? | A Cartoon Crash Course">
            <a:hlinkClick r:id="" action="ppaction://media"/>
            <a:extLst>
              <a:ext uri="{FF2B5EF4-FFF2-40B4-BE49-F238E27FC236}">
                <a16:creationId xmlns:a16="http://schemas.microsoft.com/office/drawing/2014/main" id="{08B54194-0EFF-583D-09D3-4355A532FFEB}"/>
              </a:ext>
            </a:extLst>
          </p:cNvPr>
          <p:cNvPicPr>
            <a:picLocks noRot="1" noChangeAspect="1"/>
          </p:cNvPicPr>
          <p:nvPr>
            <a:videoFile r:link="rId1"/>
          </p:nvPr>
        </p:nvPicPr>
        <p:blipFill>
          <a:blip r:embed="rId3"/>
          <a:stretch>
            <a:fillRect/>
          </a:stretch>
        </p:blipFill>
        <p:spPr>
          <a:xfrm>
            <a:off x="836675" y="1678318"/>
            <a:ext cx="5828261" cy="3292967"/>
          </a:xfrm>
          <a:prstGeom prst="rect">
            <a:avLst/>
          </a:prstGeom>
        </p:spPr>
      </p:pic>
      <p:sp>
        <p:nvSpPr>
          <p:cNvPr id="3" name="TextBox 2">
            <a:extLst>
              <a:ext uri="{FF2B5EF4-FFF2-40B4-BE49-F238E27FC236}">
                <a16:creationId xmlns:a16="http://schemas.microsoft.com/office/drawing/2014/main" id="{2B9D95E6-6B03-BDF6-E6AE-BD3FCD99C066}"/>
              </a:ext>
            </a:extLst>
          </p:cNvPr>
          <p:cNvSpPr txBox="1"/>
          <p:nvPr/>
        </p:nvSpPr>
        <p:spPr>
          <a:xfrm>
            <a:off x="7094135" y="2052051"/>
            <a:ext cx="439112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Meet the ocean’s “no-take zones”: highly protected marine reserves where marine life can recover, breed, and thrive. </a:t>
            </a:r>
            <a:br>
              <a:rPr lang="en-US" dirty="0">
                <a:ea typeface="+mn-lt"/>
                <a:cs typeface="+mn-lt"/>
              </a:rPr>
            </a:br>
            <a:r>
              <a:rPr lang="en-US" dirty="0">
                <a:ea typeface="+mn-lt"/>
                <a:cs typeface="+mn-lt"/>
              </a:rPr>
              <a:t>This cartoon by Pew Foundation explains why marine reserves are one of the strongest tools we’ve got for ocean health and the need to push to protect ~30% of the ocean (2 mins)</a:t>
            </a:r>
            <a:endParaRPr lang="en-US" dirty="0"/>
          </a:p>
        </p:txBody>
      </p:sp>
      <p:sp>
        <p:nvSpPr>
          <p:cNvPr id="10" name="TextBox 9">
            <a:extLst>
              <a:ext uri="{FF2B5EF4-FFF2-40B4-BE49-F238E27FC236}">
                <a16:creationId xmlns:a16="http://schemas.microsoft.com/office/drawing/2014/main" id="{87BDC22C-97D9-F67C-C965-308C50A2543A}"/>
              </a:ext>
            </a:extLst>
          </p:cNvPr>
          <p:cNvSpPr txBox="1"/>
          <p:nvPr/>
        </p:nvSpPr>
        <p:spPr>
          <a:xfrm>
            <a:off x="655656" y="5590737"/>
            <a:ext cx="10515600" cy="369332"/>
          </a:xfrm>
          <a:prstGeom prst="rect">
            <a:avLst/>
          </a:prstGeom>
          <a:noFill/>
        </p:spPr>
        <p:txBody>
          <a:bodyPr wrap="square">
            <a:spAutoFit/>
          </a:bodyPr>
          <a:lstStyle/>
          <a:p>
            <a:r>
              <a:rPr lang="en-AU" dirty="0"/>
              <a:t>https://www.youtube.com/watch?v=w-XHDx7gKxQ&amp;list=PLytmiH2NVuYQmjV-U_YOlztByHjEqKs4K</a:t>
            </a:r>
          </a:p>
        </p:txBody>
      </p:sp>
    </p:spTree>
    <p:extLst>
      <p:ext uri="{BB962C8B-B14F-4D97-AF65-F5344CB8AC3E}">
        <p14:creationId xmlns:p14="http://schemas.microsoft.com/office/powerpoint/2010/main" val="376041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B3A7-AB03-1617-052C-932951DEC7E5}"/>
              </a:ext>
            </a:extLst>
          </p:cNvPr>
          <p:cNvSpPr>
            <a:spLocks noGrp="1"/>
          </p:cNvSpPr>
          <p:nvPr>
            <p:ph type="title"/>
          </p:nvPr>
        </p:nvSpPr>
        <p:spPr/>
        <p:txBody>
          <a:bodyPr/>
          <a:lstStyle/>
          <a:p>
            <a:r>
              <a:rPr lang="en-AU" dirty="0"/>
              <a:t>Kelp restoration and heat waves</a:t>
            </a:r>
            <a:br>
              <a:rPr lang="en-AU" dirty="0"/>
            </a:br>
            <a:endParaRPr lang="en-AU" dirty="0"/>
          </a:p>
        </p:txBody>
      </p:sp>
      <p:pic>
        <p:nvPicPr>
          <p:cNvPr id="4" name="Online Media 3" title="How Science and Community Are Restoring Giant Kelp Forests Together">
            <a:hlinkClick r:id="" action="ppaction://media"/>
            <a:extLst>
              <a:ext uri="{FF2B5EF4-FFF2-40B4-BE49-F238E27FC236}">
                <a16:creationId xmlns:a16="http://schemas.microsoft.com/office/drawing/2014/main" id="{74EF89DA-0C89-0204-B528-926926D52A6E}"/>
              </a:ext>
            </a:extLst>
          </p:cNvPr>
          <p:cNvPicPr>
            <a:picLocks noGrp="1" noRot="1" noChangeAspect="1"/>
          </p:cNvPicPr>
          <p:nvPr>
            <p:ph idx="1"/>
            <a:videoFile r:link="rId1"/>
          </p:nvPr>
        </p:nvPicPr>
        <p:blipFill>
          <a:blip r:embed="rId3"/>
          <a:stretch>
            <a:fillRect/>
          </a:stretch>
        </p:blipFill>
        <p:spPr>
          <a:xfrm>
            <a:off x="1174280" y="1415102"/>
            <a:ext cx="2459037" cy="4351338"/>
          </a:xfrm>
          <a:prstGeom prst="rect">
            <a:avLst/>
          </a:prstGeom>
        </p:spPr>
      </p:pic>
      <p:sp>
        <p:nvSpPr>
          <p:cNvPr id="6" name="TextBox 5">
            <a:extLst>
              <a:ext uri="{FF2B5EF4-FFF2-40B4-BE49-F238E27FC236}">
                <a16:creationId xmlns:a16="http://schemas.microsoft.com/office/drawing/2014/main" id="{18876BA5-0524-A61F-1FF0-0AC20741D32E}"/>
              </a:ext>
            </a:extLst>
          </p:cNvPr>
          <p:cNvSpPr txBox="1"/>
          <p:nvPr/>
        </p:nvSpPr>
        <p:spPr>
          <a:xfrm>
            <a:off x="4124552" y="1974238"/>
            <a:ext cx="689316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 million-dollar effort is combining science, industry and local communities to bring Tasmania’s giant kelp forests back from the brink. A short Great Southern Reef Foundation video hit of hope and practicality: what’s driving kelp loss, and how restoration is being scaled up in the real world (1 min)</a:t>
            </a:r>
            <a:endParaRPr lang="en-US" dirty="0"/>
          </a:p>
          <a:p>
            <a:pPr algn="l"/>
            <a:endParaRPr lang="en-US" dirty="0"/>
          </a:p>
        </p:txBody>
      </p:sp>
      <p:sp>
        <p:nvSpPr>
          <p:cNvPr id="8" name="TextBox 7">
            <a:extLst>
              <a:ext uri="{FF2B5EF4-FFF2-40B4-BE49-F238E27FC236}">
                <a16:creationId xmlns:a16="http://schemas.microsoft.com/office/drawing/2014/main" id="{06B2E7DC-8FFC-604D-0C7A-B4FC8EA2191C}"/>
              </a:ext>
            </a:extLst>
          </p:cNvPr>
          <p:cNvSpPr txBox="1"/>
          <p:nvPr/>
        </p:nvSpPr>
        <p:spPr>
          <a:xfrm>
            <a:off x="4139328" y="4012114"/>
            <a:ext cx="6094324" cy="369332"/>
          </a:xfrm>
          <a:prstGeom prst="rect">
            <a:avLst/>
          </a:prstGeom>
          <a:noFill/>
        </p:spPr>
        <p:txBody>
          <a:bodyPr wrap="square">
            <a:spAutoFit/>
          </a:bodyPr>
          <a:lstStyle/>
          <a:p>
            <a:r>
              <a:rPr lang="en-AU" dirty="0"/>
              <a:t>https://www.youtube.com/shorts/JDg_0dipyEo</a:t>
            </a:r>
          </a:p>
        </p:txBody>
      </p:sp>
    </p:spTree>
    <p:extLst>
      <p:ext uri="{BB962C8B-B14F-4D97-AF65-F5344CB8AC3E}">
        <p14:creationId xmlns:p14="http://schemas.microsoft.com/office/powerpoint/2010/main" val="30237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C762-3BC9-31D7-205F-913080AB26E2}"/>
              </a:ext>
            </a:extLst>
          </p:cNvPr>
          <p:cNvSpPr>
            <a:spLocks noGrp="1"/>
          </p:cNvSpPr>
          <p:nvPr>
            <p:ph type="title"/>
          </p:nvPr>
        </p:nvSpPr>
        <p:spPr/>
        <p:txBody>
          <a:bodyPr/>
          <a:lstStyle/>
          <a:p>
            <a:r>
              <a:rPr lang="en-AU" dirty="0"/>
              <a:t>El Ni</a:t>
            </a:r>
            <a:r>
              <a:rPr lang="en-US" dirty="0">
                <a:ea typeface="+mn-lt"/>
                <a:cs typeface="+mn-lt"/>
              </a:rPr>
              <a:t>ñ</a:t>
            </a:r>
            <a:r>
              <a:rPr lang="en-AU" dirty="0"/>
              <a:t>o</a:t>
            </a:r>
          </a:p>
        </p:txBody>
      </p:sp>
      <p:pic>
        <p:nvPicPr>
          <p:cNvPr id="4" name="Online Media 3" title="What is El Niño? Part one - vertical video">
            <a:hlinkClick r:id="" action="ppaction://media"/>
            <a:extLst>
              <a:ext uri="{FF2B5EF4-FFF2-40B4-BE49-F238E27FC236}">
                <a16:creationId xmlns:a16="http://schemas.microsoft.com/office/drawing/2014/main" id="{22F36AD6-DB4F-A161-713C-74819DFCA085}"/>
              </a:ext>
            </a:extLst>
          </p:cNvPr>
          <p:cNvPicPr>
            <a:picLocks noGrp="1" noRot="1" noChangeAspect="1"/>
          </p:cNvPicPr>
          <p:nvPr>
            <p:ph idx="1"/>
            <a:videoFile r:link="rId1"/>
          </p:nvPr>
        </p:nvPicPr>
        <p:blipFill>
          <a:blip r:embed="rId3"/>
          <a:stretch>
            <a:fillRect/>
          </a:stretch>
        </p:blipFill>
        <p:spPr>
          <a:xfrm>
            <a:off x="1172919" y="1780035"/>
            <a:ext cx="2459037" cy="4351338"/>
          </a:xfrm>
          <a:prstGeom prst="rect">
            <a:avLst/>
          </a:prstGeom>
        </p:spPr>
      </p:pic>
      <p:sp>
        <p:nvSpPr>
          <p:cNvPr id="3" name="TextBox 2">
            <a:extLst>
              <a:ext uri="{FF2B5EF4-FFF2-40B4-BE49-F238E27FC236}">
                <a16:creationId xmlns:a16="http://schemas.microsoft.com/office/drawing/2014/main" id="{60A0FA41-B1BA-E127-B0DD-50BCA8AC3F7B}"/>
              </a:ext>
            </a:extLst>
          </p:cNvPr>
          <p:cNvSpPr txBox="1"/>
          <p:nvPr/>
        </p:nvSpPr>
        <p:spPr>
          <a:xfrm>
            <a:off x="4396154" y="1809750"/>
            <a:ext cx="591282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El Niño is explained in this short clip by Guardian Australia (1 min). The video explains what El Niño actually is (and what it isn’t) in plain language. </a:t>
            </a:r>
            <a:br>
              <a:rPr lang="en-US" dirty="0">
                <a:ea typeface="+mn-lt"/>
                <a:cs typeface="+mn-lt"/>
              </a:rPr>
            </a:br>
            <a:r>
              <a:rPr lang="en-US" dirty="0">
                <a:ea typeface="+mn-lt"/>
                <a:cs typeface="+mn-lt"/>
              </a:rPr>
              <a:t>A quick climate primer for students and teachers on how ocean and atmosphere patterns can reshape rainfall, heat and extremes across Australia.</a:t>
            </a:r>
            <a:endParaRPr lang="en-US" dirty="0"/>
          </a:p>
        </p:txBody>
      </p:sp>
      <p:sp>
        <p:nvSpPr>
          <p:cNvPr id="6" name="TextBox 5">
            <a:extLst>
              <a:ext uri="{FF2B5EF4-FFF2-40B4-BE49-F238E27FC236}">
                <a16:creationId xmlns:a16="http://schemas.microsoft.com/office/drawing/2014/main" id="{21CFD49E-9F17-81D2-193A-E0712FCFAE35}"/>
              </a:ext>
            </a:extLst>
          </p:cNvPr>
          <p:cNvSpPr txBox="1"/>
          <p:nvPr/>
        </p:nvSpPr>
        <p:spPr>
          <a:xfrm>
            <a:off x="4534319" y="4030617"/>
            <a:ext cx="6094324" cy="369332"/>
          </a:xfrm>
          <a:prstGeom prst="rect">
            <a:avLst/>
          </a:prstGeom>
          <a:noFill/>
        </p:spPr>
        <p:txBody>
          <a:bodyPr wrap="square">
            <a:spAutoFit/>
          </a:bodyPr>
          <a:lstStyle/>
          <a:p>
            <a:r>
              <a:rPr lang="en-AU" dirty="0"/>
              <a:t>https://www.youtube.com/shorts/fc_akn2oh4A</a:t>
            </a:r>
          </a:p>
        </p:txBody>
      </p:sp>
    </p:spTree>
    <p:extLst>
      <p:ext uri="{BB962C8B-B14F-4D97-AF65-F5344CB8AC3E}">
        <p14:creationId xmlns:p14="http://schemas.microsoft.com/office/powerpoint/2010/main" val="41880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304C-AE97-8AD0-8B46-CBD8D74AAFEB}"/>
              </a:ext>
            </a:extLst>
          </p:cNvPr>
          <p:cNvSpPr>
            <a:spLocks noGrp="1"/>
          </p:cNvSpPr>
          <p:nvPr>
            <p:ph type="title"/>
          </p:nvPr>
        </p:nvSpPr>
        <p:spPr>
          <a:xfrm>
            <a:off x="838200" y="365126"/>
            <a:ext cx="10515600" cy="895980"/>
          </a:xfrm>
        </p:spPr>
        <p:txBody>
          <a:bodyPr/>
          <a:lstStyle/>
          <a:p>
            <a:r>
              <a:rPr lang="en-AU" dirty="0"/>
              <a:t>Long spined sea urchins and kelp restoration</a:t>
            </a:r>
          </a:p>
        </p:txBody>
      </p:sp>
      <p:pic>
        <p:nvPicPr>
          <p:cNvPr id="4" name="Online Media 3" title="Scott Ling: Revolutionising Strategies to Combat Sea Urchins on Australia's #greatsouthernreef">
            <a:hlinkClick r:id="" action="ppaction://media"/>
            <a:extLst>
              <a:ext uri="{FF2B5EF4-FFF2-40B4-BE49-F238E27FC236}">
                <a16:creationId xmlns:a16="http://schemas.microsoft.com/office/drawing/2014/main" id="{82ABF56F-B9FC-58B7-677F-77788B347FCB}"/>
              </a:ext>
            </a:extLst>
          </p:cNvPr>
          <p:cNvPicPr>
            <a:picLocks noGrp="1" noRot="1" noChangeAspect="1"/>
          </p:cNvPicPr>
          <p:nvPr>
            <p:ph idx="1"/>
            <a:videoFile r:link="rId1"/>
          </p:nvPr>
        </p:nvPicPr>
        <p:blipFill>
          <a:blip r:embed="rId3"/>
          <a:stretch>
            <a:fillRect/>
          </a:stretch>
        </p:blipFill>
        <p:spPr>
          <a:xfrm>
            <a:off x="625510" y="1436067"/>
            <a:ext cx="7700963" cy="4351338"/>
          </a:xfrm>
          <a:prstGeom prst="rect">
            <a:avLst/>
          </a:prstGeom>
        </p:spPr>
      </p:pic>
      <p:sp>
        <p:nvSpPr>
          <p:cNvPr id="3" name="TextBox 2">
            <a:extLst>
              <a:ext uri="{FF2B5EF4-FFF2-40B4-BE49-F238E27FC236}">
                <a16:creationId xmlns:a16="http://schemas.microsoft.com/office/drawing/2014/main" id="{22EFC90A-06E4-A514-994F-A25DF917A375}"/>
              </a:ext>
            </a:extLst>
          </p:cNvPr>
          <p:cNvSpPr txBox="1"/>
          <p:nvPr/>
        </p:nvSpPr>
        <p:spPr>
          <a:xfrm>
            <a:off x="8792307" y="1626577"/>
            <a:ext cx="298205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Sea urchins are destroying kelp based ecosystems by turning underwater kelp habitats into barrens void of seaweed and fish life. IMAS scientist Scott Ling unpacks why it’s happening on Australia’s Great Southern Reef. </a:t>
            </a:r>
            <a:br>
              <a:rPr lang="en-US" dirty="0">
                <a:ea typeface="+mn-lt"/>
                <a:cs typeface="+mn-lt"/>
              </a:rPr>
            </a:br>
            <a:r>
              <a:rPr lang="en-US" dirty="0">
                <a:ea typeface="+mn-lt"/>
                <a:cs typeface="+mn-lt"/>
              </a:rPr>
              <a:t>Then he dives into the fixes: rebuilding predator power (like big lobsters) and using targeted harvest to tip reefs back toward kelp recovery (7 mins). </a:t>
            </a:r>
            <a:endParaRPr lang="en-US" dirty="0"/>
          </a:p>
        </p:txBody>
      </p:sp>
      <p:sp>
        <p:nvSpPr>
          <p:cNvPr id="6" name="TextBox 5">
            <a:extLst>
              <a:ext uri="{FF2B5EF4-FFF2-40B4-BE49-F238E27FC236}">
                <a16:creationId xmlns:a16="http://schemas.microsoft.com/office/drawing/2014/main" id="{F3464837-43A5-4353-CD19-E096991D1CAC}"/>
              </a:ext>
            </a:extLst>
          </p:cNvPr>
          <p:cNvSpPr txBox="1"/>
          <p:nvPr/>
        </p:nvSpPr>
        <p:spPr>
          <a:xfrm>
            <a:off x="625510" y="6123543"/>
            <a:ext cx="6094324" cy="369332"/>
          </a:xfrm>
          <a:prstGeom prst="rect">
            <a:avLst/>
          </a:prstGeom>
          <a:noFill/>
        </p:spPr>
        <p:txBody>
          <a:bodyPr wrap="square">
            <a:spAutoFit/>
          </a:bodyPr>
          <a:lstStyle/>
          <a:p>
            <a:r>
              <a:rPr lang="en-AU" dirty="0"/>
              <a:t>https://www.youtube.com/watch?v=nsLLLT908Kk</a:t>
            </a:r>
          </a:p>
        </p:txBody>
      </p:sp>
    </p:spTree>
    <p:extLst>
      <p:ext uri="{BB962C8B-B14F-4D97-AF65-F5344CB8AC3E}">
        <p14:creationId xmlns:p14="http://schemas.microsoft.com/office/powerpoint/2010/main" val="151658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1FC84-B3C1-0199-8799-9BF1D049822C}"/>
              </a:ext>
            </a:extLst>
          </p:cNvPr>
          <p:cNvSpPr>
            <a:spLocks noGrp="1"/>
          </p:cNvSpPr>
          <p:nvPr>
            <p:ph type="title"/>
          </p:nvPr>
        </p:nvSpPr>
        <p:spPr>
          <a:xfrm>
            <a:off x="404706" y="145627"/>
            <a:ext cx="10909640" cy="1029323"/>
          </a:xfrm>
        </p:spPr>
        <p:txBody>
          <a:bodyPr vert="horz" lIns="91440" tIns="45720" rIns="91440" bIns="45720" rtlCol="0" anchor="ctr">
            <a:normAutofit/>
          </a:bodyPr>
          <a:lstStyle/>
          <a:p>
            <a:pPr algn="ctr"/>
            <a:r>
              <a:rPr lang="en-US" sz="6600" dirty="0"/>
              <a:t>Ocean acidification - 1</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What Is Ocean Acidification? | A Cartoon Crash Course">
            <a:hlinkClick r:id="" action="ppaction://media"/>
            <a:extLst>
              <a:ext uri="{FF2B5EF4-FFF2-40B4-BE49-F238E27FC236}">
                <a16:creationId xmlns:a16="http://schemas.microsoft.com/office/drawing/2014/main" id="{0218F34B-6250-1B8C-C307-60347B3466F1}"/>
              </a:ext>
            </a:extLst>
          </p:cNvPr>
          <p:cNvPicPr>
            <a:picLocks noRot="1" noChangeAspect="1"/>
          </p:cNvPicPr>
          <p:nvPr>
            <a:videoFile r:link="rId1"/>
          </p:nvPr>
        </p:nvPicPr>
        <p:blipFill>
          <a:blip r:embed="rId3"/>
          <a:stretch>
            <a:fillRect/>
          </a:stretch>
        </p:blipFill>
        <p:spPr>
          <a:xfrm>
            <a:off x="2508763" y="1320577"/>
            <a:ext cx="5614416" cy="3172145"/>
          </a:xfrm>
          <a:prstGeom prst="rect">
            <a:avLst/>
          </a:prstGeom>
        </p:spPr>
      </p:pic>
      <p:sp>
        <p:nvSpPr>
          <p:cNvPr id="3" name="TextBox 2">
            <a:extLst>
              <a:ext uri="{FF2B5EF4-FFF2-40B4-BE49-F238E27FC236}">
                <a16:creationId xmlns:a16="http://schemas.microsoft.com/office/drawing/2014/main" id="{C8A09991-F64C-1564-FD60-3AC56306F205}"/>
              </a:ext>
            </a:extLst>
          </p:cNvPr>
          <p:cNvSpPr txBox="1"/>
          <p:nvPr/>
        </p:nvSpPr>
        <p:spPr>
          <a:xfrm>
            <a:off x="609262" y="5075196"/>
            <a:ext cx="10500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CO₂ doesn’t just warm the planet, it also changes ocean chemistry, making seawater more acidic and harder for shelled animals to build and keep their shells. This short Pew Foundation video explains </a:t>
            </a:r>
            <a:br>
              <a:rPr lang="en-US" dirty="0">
                <a:ea typeface="+mn-lt"/>
                <a:cs typeface="+mn-lt"/>
              </a:rPr>
            </a:br>
            <a:r>
              <a:rPr lang="en-US" dirty="0">
                <a:ea typeface="+mn-lt"/>
                <a:cs typeface="+mn-lt"/>
              </a:rPr>
              <a:t>how carbon dioxide emissions lead to acidification, and why it matters for food webs, fisheries, and reef health (2 mins)</a:t>
            </a:r>
            <a:endParaRPr lang="en-US" dirty="0"/>
          </a:p>
        </p:txBody>
      </p:sp>
      <p:sp>
        <p:nvSpPr>
          <p:cNvPr id="9" name="TextBox 8">
            <a:extLst>
              <a:ext uri="{FF2B5EF4-FFF2-40B4-BE49-F238E27FC236}">
                <a16:creationId xmlns:a16="http://schemas.microsoft.com/office/drawing/2014/main" id="{29B944FB-802C-2405-A1DB-33B4357F7044}"/>
              </a:ext>
            </a:extLst>
          </p:cNvPr>
          <p:cNvSpPr txBox="1"/>
          <p:nvPr/>
        </p:nvSpPr>
        <p:spPr>
          <a:xfrm>
            <a:off x="696049" y="4492722"/>
            <a:ext cx="6704735" cy="369332"/>
          </a:xfrm>
          <a:prstGeom prst="rect">
            <a:avLst/>
          </a:prstGeom>
          <a:noFill/>
        </p:spPr>
        <p:txBody>
          <a:bodyPr wrap="square">
            <a:spAutoFit/>
          </a:bodyPr>
          <a:lstStyle/>
          <a:p>
            <a:r>
              <a:rPr lang="en-AU" dirty="0"/>
              <a:t>https://www.youtube.com/watch?v=ogZkV-Yj7Hc</a:t>
            </a:r>
          </a:p>
        </p:txBody>
      </p:sp>
    </p:spTree>
    <p:extLst>
      <p:ext uri="{BB962C8B-B14F-4D97-AF65-F5344CB8AC3E}">
        <p14:creationId xmlns:p14="http://schemas.microsoft.com/office/powerpoint/2010/main" val="12889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9658B3-F6A8-30A8-2EFC-F83C708540E4}"/>
              </a:ext>
            </a:extLst>
          </p:cNvPr>
          <p:cNvSpPr txBox="1">
            <a:spLocks/>
          </p:cNvSpPr>
          <p:nvPr/>
        </p:nvSpPr>
        <p:spPr>
          <a:xfrm>
            <a:off x="404706" y="145627"/>
            <a:ext cx="10909640" cy="1029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t>Ocean acidification - 2</a:t>
            </a:r>
          </a:p>
        </p:txBody>
      </p:sp>
      <p:pic>
        <p:nvPicPr>
          <p:cNvPr id="5" name="Online Media 3" title="Ocean Acidification">
            <a:hlinkClick r:id="" action="ppaction://media"/>
            <a:extLst>
              <a:ext uri="{FF2B5EF4-FFF2-40B4-BE49-F238E27FC236}">
                <a16:creationId xmlns:a16="http://schemas.microsoft.com/office/drawing/2014/main" id="{1B93A901-4B06-889B-A17F-1992979EBA07}"/>
              </a:ext>
            </a:extLst>
          </p:cNvPr>
          <p:cNvPicPr>
            <a:picLocks noRot="1" noChangeAspect="1"/>
          </p:cNvPicPr>
          <p:nvPr>
            <a:videoFile r:link="rId1"/>
          </p:nvPr>
        </p:nvPicPr>
        <p:blipFill>
          <a:blip r:embed="rId3"/>
          <a:stretch>
            <a:fillRect/>
          </a:stretch>
        </p:blipFill>
        <p:spPr>
          <a:xfrm>
            <a:off x="2563401" y="1391445"/>
            <a:ext cx="5614416" cy="3172145"/>
          </a:xfrm>
          <a:prstGeom prst="rect">
            <a:avLst/>
          </a:prstGeom>
        </p:spPr>
      </p:pic>
      <p:sp>
        <p:nvSpPr>
          <p:cNvPr id="7" name="TextBox 6">
            <a:extLst>
              <a:ext uri="{FF2B5EF4-FFF2-40B4-BE49-F238E27FC236}">
                <a16:creationId xmlns:a16="http://schemas.microsoft.com/office/drawing/2014/main" id="{E5A4E877-C700-5AB5-D03B-D677A2BE95BE}"/>
              </a:ext>
            </a:extLst>
          </p:cNvPr>
          <p:cNvSpPr txBox="1"/>
          <p:nvPr/>
        </p:nvSpPr>
        <p:spPr>
          <a:xfrm>
            <a:off x="798816" y="4780085"/>
            <a:ext cx="6097712" cy="369332"/>
          </a:xfrm>
          <a:prstGeom prst="rect">
            <a:avLst/>
          </a:prstGeom>
          <a:noFill/>
        </p:spPr>
        <p:txBody>
          <a:bodyPr wrap="square">
            <a:spAutoFit/>
          </a:bodyPr>
          <a:lstStyle/>
          <a:p>
            <a:r>
              <a:rPr lang="en-AU" dirty="0"/>
              <a:t>https://www.youtube.com/watch?v=Nof54u0v-e8</a:t>
            </a:r>
          </a:p>
        </p:txBody>
      </p:sp>
      <p:sp>
        <p:nvSpPr>
          <p:cNvPr id="8" name="TextBox 7">
            <a:extLst>
              <a:ext uri="{FF2B5EF4-FFF2-40B4-BE49-F238E27FC236}">
                <a16:creationId xmlns:a16="http://schemas.microsoft.com/office/drawing/2014/main" id="{DC32071E-C329-D0CF-F98C-2FB9DB51F5D9}"/>
              </a:ext>
            </a:extLst>
          </p:cNvPr>
          <p:cNvSpPr txBox="1"/>
          <p:nvPr/>
        </p:nvSpPr>
        <p:spPr>
          <a:xfrm>
            <a:off x="496246" y="5365912"/>
            <a:ext cx="105005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International Atomic Energy Agency video explaining how ocean acidification works and why it is important (5 mins)</a:t>
            </a:r>
            <a:endParaRPr lang="en-US" dirty="0"/>
          </a:p>
        </p:txBody>
      </p:sp>
    </p:spTree>
    <p:extLst>
      <p:ext uri="{BB962C8B-B14F-4D97-AF65-F5344CB8AC3E}">
        <p14:creationId xmlns:p14="http://schemas.microsoft.com/office/powerpoint/2010/main" val="18119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7EEE-06DB-D049-23C1-20611FB988A6}"/>
              </a:ext>
            </a:extLst>
          </p:cNvPr>
          <p:cNvSpPr>
            <a:spLocks noGrp="1"/>
          </p:cNvSpPr>
          <p:nvPr>
            <p:ph type="title"/>
          </p:nvPr>
        </p:nvSpPr>
        <p:spPr>
          <a:xfrm>
            <a:off x="838200" y="365125"/>
            <a:ext cx="10515600" cy="880871"/>
          </a:xfrm>
        </p:spPr>
        <p:txBody>
          <a:bodyPr/>
          <a:lstStyle/>
          <a:p>
            <a:r>
              <a:rPr lang="en-AU" dirty="0"/>
              <a:t>Illegal fishing</a:t>
            </a:r>
          </a:p>
        </p:txBody>
      </p:sp>
      <p:pic>
        <p:nvPicPr>
          <p:cNvPr id="4" name="Online Media 3" title="What Is Illegal Fishing? | A Cartoon Crash Course">
            <a:hlinkClick r:id="" action="ppaction://media"/>
            <a:extLst>
              <a:ext uri="{FF2B5EF4-FFF2-40B4-BE49-F238E27FC236}">
                <a16:creationId xmlns:a16="http://schemas.microsoft.com/office/drawing/2014/main" id="{92EA29CB-B8E2-F7A6-723C-CF21D2E4E7A4}"/>
              </a:ext>
            </a:extLst>
          </p:cNvPr>
          <p:cNvPicPr>
            <a:picLocks noGrp="1" noRot="1" noChangeAspect="1"/>
          </p:cNvPicPr>
          <p:nvPr>
            <p:ph idx="1"/>
            <a:videoFile r:link="rId1"/>
          </p:nvPr>
        </p:nvPicPr>
        <p:blipFill>
          <a:blip r:embed="rId3"/>
          <a:stretch>
            <a:fillRect/>
          </a:stretch>
        </p:blipFill>
        <p:spPr>
          <a:xfrm>
            <a:off x="838200" y="1413457"/>
            <a:ext cx="7700963" cy="4351338"/>
          </a:xfrm>
          <a:prstGeom prst="rect">
            <a:avLst/>
          </a:prstGeom>
        </p:spPr>
      </p:pic>
      <p:sp>
        <p:nvSpPr>
          <p:cNvPr id="3" name="TextBox 2">
            <a:extLst>
              <a:ext uri="{FF2B5EF4-FFF2-40B4-BE49-F238E27FC236}">
                <a16:creationId xmlns:a16="http://schemas.microsoft.com/office/drawing/2014/main" id="{83430CDA-BBD7-86D1-3E1F-33422B8BE3C0}"/>
              </a:ext>
            </a:extLst>
          </p:cNvPr>
          <p:cNvSpPr txBox="1"/>
          <p:nvPr/>
        </p:nvSpPr>
        <p:spPr>
          <a:xfrm>
            <a:off x="8704384" y="1729153"/>
            <a:ext cx="315790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Illegal fishing isn’t “a few rule breakers” it’s organised, high-profit theft that strips oceans of fish and cheats coastal communities. </a:t>
            </a:r>
            <a:br>
              <a:rPr lang="en-US" dirty="0">
                <a:ea typeface="+mn-lt"/>
                <a:cs typeface="+mn-lt"/>
              </a:rPr>
            </a:br>
            <a:r>
              <a:rPr lang="en-US" dirty="0">
                <a:ea typeface="+mn-lt"/>
                <a:cs typeface="+mn-lt"/>
              </a:rPr>
              <a:t>This Pew Foundation cartoon explains what illegal fishing looks like, why it’s so hard to police at sea, and the ripple effects on food security and marine ecosystems (2 mins)</a:t>
            </a:r>
            <a:endParaRPr lang="en-US" dirty="0"/>
          </a:p>
          <a:p>
            <a:pPr algn="l"/>
            <a:endParaRPr lang="en-US" dirty="0"/>
          </a:p>
        </p:txBody>
      </p:sp>
      <p:sp>
        <p:nvSpPr>
          <p:cNvPr id="6" name="TextBox 5">
            <a:extLst>
              <a:ext uri="{FF2B5EF4-FFF2-40B4-BE49-F238E27FC236}">
                <a16:creationId xmlns:a16="http://schemas.microsoft.com/office/drawing/2014/main" id="{C721EC00-C451-A7EB-C1F1-9ED77BCB1342}"/>
              </a:ext>
            </a:extLst>
          </p:cNvPr>
          <p:cNvSpPr txBox="1"/>
          <p:nvPr/>
        </p:nvSpPr>
        <p:spPr>
          <a:xfrm>
            <a:off x="283866" y="5932256"/>
            <a:ext cx="6094324" cy="369332"/>
          </a:xfrm>
          <a:prstGeom prst="rect">
            <a:avLst/>
          </a:prstGeom>
          <a:noFill/>
        </p:spPr>
        <p:txBody>
          <a:bodyPr wrap="square">
            <a:spAutoFit/>
          </a:bodyPr>
          <a:lstStyle/>
          <a:p>
            <a:r>
              <a:rPr lang="en-AU" dirty="0"/>
              <a:t>https://www.youtube.com/watch?v=Ypcm9B6o7pA</a:t>
            </a:r>
          </a:p>
        </p:txBody>
      </p:sp>
    </p:spTree>
    <p:extLst>
      <p:ext uri="{BB962C8B-B14F-4D97-AF65-F5344CB8AC3E}">
        <p14:creationId xmlns:p14="http://schemas.microsoft.com/office/powerpoint/2010/main" val="28568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29C6-1CE0-FCBD-5938-03716E812021}"/>
              </a:ext>
            </a:extLst>
          </p:cNvPr>
          <p:cNvSpPr>
            <a:spLocks noGrp="1"/>
          </p:cNvSpPr>
          <p:nvPr>
            <p:ph type="title"/>
          </p:nvPr>
        </p:nvSpPr>
        <p:spPr>
          <a:xfrm>
            <a:off x="838200" y="365126"/>
            <a:ext cx="10515600" cy="750242"/>
          </a:xfrm>
        </p:spPr>
        <p:txBody>
          <a:bodyPr/>
          <a:lstStyle/>
          <a:p>
            <a:r>
              <a:rPr lang="en-AU" dirty="0"/>
              <a:t>Fisheries management </a:t>
            </a:r>
          </a:p>
        </p:txBody>
      </p:sp>
      <p:pic>
        <p:nvPicPr>
          <p:cNvPr id="4" name="Online Media 3" title="What Is Ecosystem-Based Fishery Management? | A Cartoon Crash Course">
            <a:hlinkClick r:id="" action="ppaction://media"/>
            <a:extLst>
              <a:ext uri="{FF2B5EF4-FFF2-40B4-BE49-F238E27FC236}">
                <a16:creationId xmlns:a16="http://schemas.microsoft.com/office/drawing/2014/main" id="{49D13372-94BE-F1D1-D0BE-D9D3FCC32D18}"/>
              </a:ext>
            </a:extLst>
          </p:cNvPr>
          <p:cNvPicPr>
            <a:picLocks noGrp="1" noRot="1" noChangeAspect="1"/>
          </p:cNvPicPr>
          <p:nvPr>
            <p:ph idx="1"/>
            <a:videoFile r:link="rId1"/>
          </p:nvPr>
        </p:nvPicPr>
        <p:blipFill>
          <a:blip r:embed="rId3"/>
          <a:stretch>
            <a:fillRect/>
          </a:stretch>
        </p:blipFill>
        <p:spPr>
          <a:xfrm>
            <a:off x="707572" y="1253331"/>
            <a:ext cx="7700963" cy="4351338"/>
          </a:xfrm>
          <a:prstGeom prst="rect">
            <a:avLst/>
          </a:prstGeom>
        </p:spPr>
      </p:pic>
      <p:sp>
        <p:nvSpPr>
          <p:cNvPr id="3" name="TextBox 2">
            <a:extLst>
              <a:ext uri="{FF2B5EF4-FFF2-40B4-BE49-F238E27FC236}">
                <a16:creationId xmlns:a16="http://schemas.microsoft.com/office/drawing/2014/main" id="{ECA73EE0-BE94-C2BC-4B51-1AEBCDD952A9}"/>
              </a:ext>
            </a:extLst>
          </p:cNvPr>
          <p:cNvSpPr txBox="1"/>
          <p:nvPr/>
        </p:nvSpPr>
        <p:spPr>
          <a:xfrm>
            <a:off x="8682403" y="1707172"/>
            <a:ext cx="304067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Fisheries management needs to change from the question “How many fish can we catch?” to “How do we keep the whole system healthy enough to keep producing fish?” </a:t>
            </a:r>
            <a:br>
              <a:rPr lang="en-US" dirty="0">
                <a:ea typeface="+mn-lt"/>
                <a:cs typeface="+mn-lt"/>
              </a:rPr>
            </a:br>
            <a:r>
              <a:rPr lang="en-US" dirty="0">
                <a:ea typeface="+mn-lt"/>
                <a:cs typeface="+mn-lt"/>
              </a:rPr>
              <a:t>This Pew Foundation cartoon shows why managing habitat, bycatch, predators, prey, and food-web links together is the key to sustainable fisheries long-term (2 mins). </a:t>
            </a:r>
            <a:endParaRPr lang="en-US" dirty="0"/>
          </a:p>
        </p:txBody>
      </p:sp>
      <p:sp>
        <p:nvSpPr>
          <p:cNvPr id="6" name="TextBox 5">
            <a:extLst>
              <a:ext uri="{FF2B5EF4-FFF2-40B4-BE49-F238E27FC236}">
                <a16:creationId xmlns:a16="http://schemas.microsoft.com/office/drawing/2014/main" id="{2E1AD690-C2A7-34E9-6280-57B8C993B43E}"/>
              </a:ext>
            </a:extLst>
          </p:cNvPr>
          <p:cNvSpPr txBox="1"/>
          <p:nvPr/>
        </p:nvSpPr>
        <p:spPr>
          <a:xfrm>
            <a:off x="424542" y="5846543"/>
            <a:ext cx="10729127" cy="369332"/>
          </a:xfrm>
          <a:prstGeom prst="rect">
            <a:avLst/>
          </a:prstGeom>
          <a:noFill/>
        </p:spPr>
        <p:txBody>
          <a:bodyPr wrap="square">
            <a:spAutoFit/>
          </a:bodyPr>
          <a:lstStyle/>
          <a:p>
            <a:r>
              <a:rPr lang="en-AU" dirty="0"/>
              <a:t>https://www.youtube.com/watch?v=fq8TKUTCXNU&amp;list=PLytmiH2NVuYQmjV-U_YOlztByHjEqKs4K</a:t>
            </a:r>
          </a:p>
        </p:txBody>
      </p:sp>
    </p:spTree>
    <p:extLst>
      <p:ext uri="{BB962C8B-B14F-4D97-AF65-F5344CB8AC3E}">
        <p14:creationId xmlns:p14="http://schemas.microsoft.com/office/powerpoint/2010/main" val="32460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2915-9458-DDD3-4E04-8FE06B6A25CB}"/>
              </a:ext>
            </a:extLst>
          </p:cNvPr>
          <p:cNvSpPr>
            <a:spLocks noGrp="1"/>
          </p:cNvSpPr>
          <p:nvPr>
            <p:ph type="title"/>
          </p:nvPr>
        </p:nvSpPr>
        <p:spPr/>
        <p:txBody>
          <a:bodyPr/>
          <a:lstStyle/>
          <a:p>
            <a:r>
              <a:rPr lang="en-AU" dirty="0"/>
              <a:t>UN Sustainable Development Goals</a:t>
            </a:r>
          </a:p>
        </p:txBody>
      </p:sp>
      <p:sp>
        <p:nvSpPr>
          <p:cNvPr id="3" name="Content Placeholder 2">
            <a:extLst>
              <a:ext uri="{FF2B5EF4-FFF2-40B4-BE49-F238E27FC236}">
                <a16:creationId xmlns:a16="http://schemas.microsoft.com/office/drawing/2014/main" id="{FA2C7DE2-3E1E-157D-581A-2226AFAF37E2}"/>
              </a:ext>
            </a:extLst>
          </p:cNvPr>
          <p:cNvSpPr>
            <a:spLocks noGrp="1"/>
          </p:cNvSpPr>
          <p:nvPr>
            <p:ph idx="1"/>
          </p:nvPr>
        </p:nvSpPr>
        <p:spPr/>
        <p:txBody>
          <a:bodyPr/>
          <a:lstStyle/>
          <a:p>
            <a:r>
              <a:rPr lang="en-GB" u="sng" dirty="0">
                <a:hlinkClick r:id="rId2"/>
              </a:rPr>
              <a:t>Goal 14: Conserve and sustainably use the oceans, seas and marine resources for sustainable development</a:t>
            </a:r>
            <a:endParaRPr lang="en-AU" dirty="0"/>
          </a:p>
        </p:txBody>
      </p:sp>
    </p:spTree>
    <p:extLst>
      <p:ext uri="{BB962C8B-B14F-4D97-AF65-F5344CB8AC3E}">
        <p14:creationId xmlns:p14="http://schemas.microsoft.com/office/powerpoint/2010/main" val="295817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CB61-EC95-BEB5-A4AE-D961912F3F9C}"/>
              </a:ext>
            </a:extLst>
          </p:cNvPr>
          <p:cNvSpPr>
            <a:spLocks noGrp="1"/>
          </p:cNvSpPr>
          <p:nvPr>
            <p:ph type="title"/>
          </p:nvPr>
        </p:nvSpPr>
        <p:spPr>
          <a:xfrm>
            <a:off x="838200" y="365125"/>
            <a:ext cx="10515600" cy="770339"/>
          </a:xfrm>
        </p:spPr>
        <p:txBody>
          <a:bodyPr/>
          <a:lstStyle/>
          <a:p>
            <a:r>
              <a:rPr lang="en-AU" dirty="0"/>
              <a:t>Algal blooms</a:t>
            </a:r>
          </a:p>
        </p:txBody>
      </p:sp>
      <p:pic>
        <p:nvPicPr>
          <p:cNvPr id="4" name="Online Media 3" title="SA Algal Bloom - Behind the News">
            <a:hlinkClick r:id="" action="ppaction://media"/>
            <a:extLst>
              <a:ext uri="{FF2B5EF4-FFF2-40B4-BE49-F238E27FC236}">
                <a16:creationId xmlns:a16="http://schemas.microsoft.com/office/drawing/2014/main" id="{5269AEED-CD4A-A946-295F-0D1DDEC460EF}"/>
              </a:ext>
            </a:extLst>
          </p:cNvPr>
          <p:cNvPicPr>
            <a:picLocks noGrp="1" noRot="1" noChangeAspect="1"/>
          </p:cNvPicPr>
          <p:nvPr>
            <p:ph idx="1"/>
            <a:videoFile r:link="rId1"/>
          </p:nvPr>
        </p:nvPicPr>
        <p:blipFill>
          <a:blip r:embed="rId3"/>
          <a:stretch>
            <a:fillRect/>
          </a:stretch>
        </p:blipFill>
        <p:spPr>
          <a:xfrm>
            <a:off x="846668" y="1253331"/>
            <a:ext cx="7700963" cy="4351338"/>
          </a:xfrm>
          <a:prstGeom prst="rect">
            <a:avLst/>
          </a:prstGeom>
        </p:spPr>
      </p:pic>
      <p:sp>
        <p:nvSpPr>
          <p:cNvPr id="3" name="TextBox 2">
            <a:extLst>
              <a:ext uri="{FF2B5EF4-FFF2-40B4-BE49-F238E27FC236}">
                <a16:creationId xmlns:a16="http://schemas.microsoft.com/office/drawing/2014/main" id="{11AD31A3-10E2-BC39-7F69-E3D3BCC12C75}"/>
              </a:ext>
            </a:extLst>
          </p:cNvPr>
          <p:cNvSpPr txBox="1"/>
          <p:nvPr/>
        </p:nvSpPr>
        <p:spPr>
          <a:xfrm>
            <a:off x="8912793" y="1598897"/>
            <a:ext cx="270310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South Australia’s algal bloom isn’t just about bad looking water it’s a real-time crisis affecting marine life and the people who depend on the coast. </a:t>
            </a:r>
            <a:br>
              <a:rPr lang="en-US" dirty="0">
                <a:ea typeface="+mn-lt"/>
                <a:cs typeface="+mn-lt"/>
              </a:rPr>
            </a:br>
            <a:r>
              <a:rPr lang="en-US" dirty="0">
                <a:ea typeface="+mn-lt"/>
                <a:cs typeface="+mn-lt"/>
              </a:rPr>
              <a:t>This Behind the News video unpacks what fuels a bloom, what it does to ecosystems, and why these events are becoming a big challenge (4 mins)</a:t>
            </a:r>
            <a:endParaRPr lang="en-US" dirty="0"/>
          </a:p>
        </p:txBody>
      </p:sp>
      <p:sp>
        <p:nvSpPr>
          <p:cNvPr id="6" name="TextBox 5">
            <a:extLst>
              <a:ext uri="{FF2B5EF4-FFF2-40B4-BE49-F238E27FC236}">
                <a16:creationId xmlns:a16="http://schemas.microsoft.com/office/drawing/2014/main" id="{65C73C8D-DA32-60E7-F3B7-9D9BE18F4BFA}"/>
              </a:ext>
            </a:extLst>
          </p:cNvPr>
          <p:cNvSpPr txBox="1"/>
          <p:nvPr/>
        </p:nvSpPr>
        <p:spPr>
          <a:xfrm>
            <a:off x="715946" y="5832141"/>
            <a:ext cx="6094324" cy="369332"/>
          </a:xfrm>
          <a:prstGeom prst="rect">
            <a:avLst/>
          </a:prstGeom>
          <a:noFill/>
        </p:spPr>
        <p:txBody>
          <a:bodyPr wrap="square">
            <a:spAutoFit/>
          </a:bodyPr>
          <a:lstStyle/>
          <a:p>
            <a:r>
              <a:rPr lang="en-AU" dirty="0"/>
              <a:t>https://www.youtube.com/watch?v=5Yx9MyU51g4</a:t>
            </a:r>
          </a:p>
        </p:txBody>
      </p:sp>
    </p:spTree>
    <p:extLst>
      <p:ext uri="{BB962C8B-B14F-4D97-AF65-F5344CB8AC3E}">
        <p14:creationId xmlns:p14="http://schemas.microsoft.com/office/powerpoint/2010/main" val="28662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9399-38DB-F475-44B6-7D3E6B14084B}"/>
              </a:ext>
            </a:extLst>
          </p:cNvPr>
          <p:cNvSpPr>
            <a:spLocks noGrp="1"/>
          </p:cNvSpPr>
          <p:nvPr>
            <p:ph type="title"/>
          </p:nvPr>
        </p:nvSpPr>
        <p:spPr>
          <a:xfrm>
            <a:off x="838200" y="365126"/>
            <a:ext cx="10515600" cy="921064"/>
          </a:xfrm>
        </p:spPr>
        <p:txBody>
          <a:bodyPr/>
          <a:lstStyle/>
          <a:p>
            <a:r>
              <a:rPr lang="en-AU" dirty="0"/>
              <a:t>Seagrass restoration</a:t>
            </a:r>
          </a:p>
        </p:txBody>
      </p:sp>
      <p:pic>
        <p:nvPicPr>
          <p:cNvPr id="4" name="Online Media 3" title="The biggest seagrass restoration trial in Australia is being done in SA">
            <a:hlinkClick r:id="" action="ppaction://media"/>
            <a:extLst>
              <a:ext uri="{FF2B5EF4-FFF2-40B4-BE49-F238E27FC236}">
                <a16:creationId xmlns:a16="http://schemas.microsoft.com/office/drawing/2014/main" id="{8FF53539-2385-0229-5E93-8A1B59287DEE}"/>
              </a:ext>
            </a:extLst>
          </p:cNvPr>
          <p:cNvPicPr>
            <a:picLocks noGrp="1" noRot="1" noChangeAspect="1"/>
          </p:cNvPicPr>
          <p:nvPr>
            <p:ph idx="1"/>
            <a:videoFile r:link="rId1"/>
          </p:nvPr>
        </p:nvPicPr>
        <p:blipFill>
          <a:blip r:embed="rId3"/>
          <a:stretch>
            <a:fillRect/>
          </a:stretch>
        </p:blipFill>
        <p:spPr>
          <a:xfrm>
            <a:off x="717376" y="1253331"/>
            <a:ext cx="7700963" cy="4351338"/>
          </a:xfrm>
          <a:prstGeom prst="rect">
            <a:avLst/>
          </a:prstGeom>
        </p:spPr>
      </p:pic>
      <p:sp>
        <p:nvSpPr>
          <p:cNvPr id="3" name="TextBox 2">
            <a:extLst>
              <a:ext uri="{FF2B5EF4-FFF2-40B4-BE49-F238E27FC236}">
                <a16:creationId xmlns:a16="http://schemas.microsoft.com/office/drawing/2014/main" id="{D23AC654-53C9-0B3D-EDC8-E6E3F49DFFC4}"/>
              </a:ext>
            </a:extLst>
          </p:cNvPr>
          <p:cNvSpPr txBox="1"/>
          <p:nvPr/>
        </p:nvSpPr>
        <p:spPr>
          <a:xfrm>
            <a:off x="8806961" y="1677865"/>
            <a:ext cx="30846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This video to introduces habitat restoration through a real Australian case study: South Australia’s largest seagrass restoration trial rebuilding meadows off the Adelaide coast. </a:t>
            </a:r>
          </a:p>
          <a:p>
            <a:r>
              <a:rPr lang="en-US" dirty="0">
                <a:ea typeface="+mn-lt"/>
                <a:cs typeface="+mn-lt"/>
              </a:rPr>
              <a:t>This video by the Department of Environment and Water (SA) will facilitate discussion on why seagrass matters and how to measure success over time (1.5 mins)</a:t>
            </a:r>
          </a:p>
        </p:txBody>
      </p:sp>
      <p:sp>
        <p:nvSpPr>
          <p:cNvPr id="6" name="TextBox 5">
            <a:extLst>
              <a:ext uri="{FF2B5EF4-FFF2-40B4-BE49-F238E27FC236}">
                <a16:creationId xmlns:a16="http://schemas.microsoft.com/office/drawing/2014/main" id="{1B6C061A-BE43-012F-FF24-784C009D053C}"/>
              </a:ext>
            </a:extLst>
          </p:cNvPr>
          <p:cNvSpPr txBox="1"/>
          <p:nvPr/>
        </p:nvSpPr>
        <p:spPr>
          <a:xfrm>
            <a:off x="474785" y="5862285"/>
            <a:ext cx="6094324" cy="369332"/>
          </a:xfrm>
          <a:prstGeom prst="rect">
            <a:avLst/>
          </a:prstGeom>
          <a:noFill/>
        </p:spPr>
        <p:txBody>
          <a:bodyPr wrap="square">
            <a:spAutoFit/>
          </a:bodyPr>
          <a:lstStyle/>
          <a:p>
            <a:r>
              <a:rPr lang="en-AU" dirty="0"/>
              <a:t>https://www.youtube.com/watch?v=JSBggmUklt8</a:t>
            </a:r>
          </a:p>
        </p:txBody>
      </p:sp>
    </p:spTree>
    <p:extLst>
      <p:ext uri="{BB962C8B-B14F-4D97-AF65-F5344CB8AC3E}">
        <p14:creationId xmlns:p14="http://schemas.microsoft.com/office/powerpoint/2010/main" val="1005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ECAD-B69D-C60D-A544-8ED5063B9078}"/>
              </a:ext>
            </a:extLst>
          </p:cNvPr>
          <p:cNvSpPr>
            <a:spLocks noGrp="1"/>
          </p:cNvSpPr>
          <p:nvPr>
            <p:ph type="title"/>
          </p:nvPr>
        </p:nvSpPr>
        <p:spPr/>
        <p:txBody>
          <a:bodyPr/>
          <a:lstStyle/>
          <a:p>
            <a:r>
              <a:rPr lang="en-AU" dirty="0"/>
              <a:t>Expanding into Year 11 Lessons</a:t>
            </a:r>
          </a:p>
        </p:txBody>
      </p:sp>
      <p:sp>
        <p:nvSpPr>
          <p:cNvPr id="3" name="Content Placeholder 2">
            <a:extLst>
              <a:ext uri="{FF2B5EF4-FFF2-40B4-BE49-F238E27FC236}">
                <a16:creationId xmlns:a16="http://schemas.microsoft.com/office/drawing/2014/main" id="{14CD8D94-23C3-3995-3201-021A7AB357A1}"/>
              </a:ext>
            </a:extLst>
          </p:cNvPr>
          <p:cNvSpPr>
            <a:spLocks noGrp="1"/>
          </p:cNvSpPr>
          <p:nvPr>
            <p:ph idx="1"/>
          </p:nvPr>
        </p:nvSpPr>
        <p:spPr/>
        <p:txBody>
          <a:bodyPr/>
          <a:lstStyle/>
          <a:p>
            <a:r>
              <a:rPr lang="en-AU" dirty="0"/>
              <a:t>Instead of framing the lesson as playing a game, frame it more around the concept of using a model to understand an ecosystem</a:t>
            </a:r>
          </a:p>
          <a:p>
            <a:r>
              <a:rPr lang="en-GB" dirty="0"/>
              <a:t>In Year 11 Biology Unit 1, students are expected to investigate ecosystems as dynamic systems (biotic + abiotic factors) and use </a:t>
            </a:r>
            <a:r>
              <a:rPr lang="en-GB" b="1" dirty="0"/>
              <a:t>Science Inquiry Skills</a:t>
            </a:r>
            <a:r>
              <a:rPr lang="en-GB" dirty="0"/>
              <a:t>: posing questions, designing an investigation, analysing data, evaluating limitations, and communicating evidence-based conclusions. So the Big Fish activity becomes the </a:t>
            </a:r>
            <a:r>
              <a:rPr lang="en-GB" i="1" dirty="0"/>
              <a:t>model system</a:t>
            </a:r>
            <a:r>
              <a:rPr lang="en-GB" dirty="0"/>
              <a:t> they run repeatedly under different conditions (treatments), then analyse like an experiment.</a:t>
            </a:r>
            <a:endParaRPr lang="en-AU" dirty="0"/>
          </a:p>
        </p:txBody>
      </p:sp>
    </p:spTree>
    <p:extLst>
      <p:ext uri="{BB962C8B-B14F-4D97-AF65-F5344CB8AC3E}">
        <p14:creationId xmlns:p14="http://schemas.microsoft.com/office/powerpoint/2010/main" val="13255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2663-82B4-937E-175B-B9775D2C410B}"/>
              </a:ext>
            </a:extLst>
          </p:cNvPr>
          <p:cNvSpPr>
            <a:spLocks noGrp="1"/>
          </p:cNvSpPr>
          <p:nvPr>
            <p:ph type="title"/>
          </p:nvPr>
        </p:nvSpPr>
        <p:spPr/>
        <p:txBody>
          <a:bodyPr/>
          <a:lstStyle/>
          <a:p>
            <a:r>
              <a:rPr lang="en-AU" dirty="0"/>
              <a:t>Expanding into Year 11 Lessons Examples</a:t>
            </a:r>
          </a:p>
        </p:txBody>
      </p:sp>
      <p:sp>
        <p:nvSpPr>
          <p:cNvPr id="3" name="Content Placeholder 2">
            <a:extLst>
              <a:ext uri="{FF2B5EF4-FFF2-40B4-BE49-F238E27FC236}">
                <a16:creationId xmlns:a16="http://schemas.microsoft.com/office/drawing/2014/main" id="{3F3F4826-04D2-7740-EE71-CB7EA8B8A5BE}"/>
              </a:ext>
            </a:extLst>
          </p:cNvPr>
          <p:cNvSpPr>
            <a:spLocks noGrp="1"/>
          </p:cNvSpPr>
          <p:nvPr>
            <p:ph idx="1"/>
          </p:nvPr>
        </p:nvSpPr>
        <p:spPr/>
        <p:txBody>
          <a:bodyPr>
            <a:normAutofit fontScale="92500" lnSpcReduction="10000"/>
          </a:bodyPr>
          <a:lstStyle/>
          <a:p>
            <a:pPr marL="0" indent="0">
              <a:buNone/>
            </a:pPr>
            <a:r>
              <a:rPr lang="en-GB" dirty="0"/>
              <a:t>Year 11 students will create, evaluate and compare multiple approaches to helping increase the resilience of local marine ecosystems. </a:t>
            </a:r>
          </a:p>
          <a:p>
            <a:pPr marL="0" indent="0">
              <a:buNone/>
            </a:pPr>
            <a:r>
              <a:rPr lang="en-GB" dirty="0"/>
              <a:t>These may include combinations such as marine protected areas and seaweed planting, or single solutions such as the installation of a shellfish reef.  </a:t>
            </a:r>
          </a:p>
          <a:p>
            <a:pPr marL="0" indent="0">
              <a:buNone/>
            </a:pPr>
            <a:r>
              <a:rPr lang="en-GB" dirty="0"/>
              <a:t>The assessment can then be more focused around the evaluation of options and why they chose that specific action to create and event around.</a:t>
            </a:r>
          </a:p>
          <a:p>
            <a:pPr marL="0" indent="0">
              <a:buNone/>
            </a:pPr>
            <a:r>
              <a:rPr lang="en-GB" dirty="0"/>
              <a:t>Get students to use post it notes to evaluate and talk about the management options they have and which one is best suited for the event assessment. </a:t>
            </a:r>
            <a:endParaRPr lang="en-AU" dirty="0"/>
          </a:p>
        </p:txBody>
      </p:sp>
    </p:spTree>
    <p:extLst>
      <p:ext uri="{BB962C8B-B14F-4D97-AF65-F5344CB8AC3E}">
        <p14:creationId xmlns:p14="http://schemas.microsoft.com/office/powerpoint/2010/main" val="16965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31DA-2481-07BE-0452-92E13401BD17}"/>
              </a:ext>
            </a:extLst>
          </p:cNvPr>
          <p:cNvSpPr>
            <a:spLocks noGrp="1"/>
          </p:cNvSpPr>
          <p:nvPr>
            <p:ph type="title"/>
          </p:nvPr>
        </p:nvSpPr>
        <p:spPr>
          <a:xfrm>
            <a:off x="675954" y="180192"/>
            <a:ext cx="10515600" cy="857500"/>
          </a:xfrm>
        </p:spPr>
        <p:txBody>
          <a:bodyPr/>
          <a:lstStyle/>
          <a:p>
            <a:r>
              <a:rPr lang="en-AU" b="1" dirty="0"/>
              <a:t>Core concepts</a:t>
            </a:r>
          </a:p>
        </p:txBody>
      </p:sp>
      <p:sp>
        <p:nvSpPr>
          <p:cNvPr id="3" name="Content Placeholder 2">
            <a:extLst>
              <a:ext uri="{FF2B5EF4-FFF2-40B4-BE49-F238E27FC236}">
                <a16:creationId xmlns:a16="http://schemas.microsoft.com/office/drawing/2014/main" id="{563D255B-4CB2-1804-A550-84CED23F140C}"/>
              </a:ext>
            </a:extLst>
          </p:cNvPr>
          <p:cNvSpPr>
            <a:spLocks noGrp="1"/>
          </p:cNvSpPr>
          <p:nvPr>
            <p:ph idx="1"/>
          </p:nvPr>
        </p:nvSpPr>
        <p:spPr>
          <a:xfrm>
            <a:off x="513708" y="1119881"/>
            <a:ext cx="11085816" cy="5435031"/>
          </a:xfrm>
        </p:spPr>
        <p:txBody>
          <a:bodyPr>
            <a:noAutofit/>
          </a:bodyPr>
          <a:lstStyle/>
          <a:p>
            <a:r>
              <a:rPr lang="en-AU" sz="2200" dirty="0"/>
              <a:t>The lesson builds upon the previous lesson (2: Ecosystem restoration) but introduces more realism and challenges to ecosystems due to changing climate. The game includes more events associated with a changing climate, such as </a:t>
            </a:r>
            <a:r>
              <a:rPr lang="en-AU" sz="2200" b="1" dirty="0"/>
              <a:t>Ocean Acidification</a:t>
            </a:r>
            <a:r>
              <a:rPr lang="en-AU" sz="2200" dirty="0"/>
              <a:t>, </a:t>
            </a:r>
            <a:r>
              <a:rPr lang="en-AU" sz="2200" b="1" dirty="0"/>
              <a:t>Long Spine Sea Urchin Arrive</a:t>
            </a:r>
            <a:r>
              <a:rPr lang="en-AU" sz="2200" dirty="0"/>
              <a:t> and </a:t>
            </a:r>
            <a:r>
              <a:rPr lang="en-AU" sz="2200" b="1" dirty="0"/>
              <a:t>El Ni</a:t>
            </a:r>
            <a:r>
              <a:rPr lang="en-US" sz="2400" b="1" dirty="0">
                <a:ea typeface="+mn-lt"/>
                <a:cs typeface="+mn-lt"/>
              </a:rPr>
              <a:t>ñ</a:t>
            </a:r>
            <a:r>
              <a:rPr lang="en-AU" sz="2200" b="1" dirty="0"/>
              <a:t>o</a:t>
            </a:r>
            <a:r>
              <a:rPr lang="en-AU" sz="2200" dirty="0"/>
              <a:t>. These events are occurring more frequently in real world and they interfere with ecosystem restoration attempts. </a:t>
            </a:r>
          </a:p>
          <a:p>
            <a:r>
              <a:rPr lang="en-AU" sz="2200" dirty="0"/>
              <a:t>As before, students start with a degraded ecosystem whereby only a few fish are present. This is representative of many current marine ecosystems which have been severely depleted and affected. </a:t>
            </a:r>
          </a:p>
          <a:p>
            <a:r>
              <a:rPr lang="en-AU" sz="2200" dirty="0"/>
              <a:t>Students aim to rebuild the ecosystem by increasing fish abundances, sizes and diversity. But this time the students need to foresee potential events that will affect their restoration and manage their ecosystem accordingly. </a:t>
            </a:r>
          </a:p>
          <a:p>
            <a:r>
              <a:rPr lang="en-AU" sz="2200" dirty="0"/>
              <a:t>By looking after big fish and implementing management strategies, preparing for the future and adapting management policies, students learn how to ensure that marine ecosystems are more resilient to future challenges. The lesson teaches concepts that will be essential in ensuring a healthy ocean into the future.</a:t>
            </a:r>
          </a:p>
        </p:txBody>
      </p:sp>
    </p:spTree>
    <p:extLst>
      <p:ext uri="{BB962C8B-B14F-4D97-AF65-F5344CB8AC3E}">
        <p14:creationId xmlns:p14="http://schemas.microsoft.com/office/powerpoint/2010/main" val="420994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eaweed and sand under water&#10;&#10;AI-generated content may be incorrect.">
            <a:extLst>
              <a:ext uri="{FF2B5EF4-FFF2-40B4-BE49-F238E27FC236}">
                <a16:creationId xmlns:a16="http://schemas.microsoft.com/office/drawing/2014/main" id="{357F1E19-7737-67EF-6949-B4D6F6553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0993"/>
            <a:ext cx="4167522" cy="3125889"/>
          </a:xfrm>
          <a:prstGeom prst="rect">
            <a:avLst/>
          </a:prstGeom>
        </p:spPr>
      </p:pic>
      <p:pic>
        <p:nvPicPr>
          <p:cNvPr id="5" name="Picture 4" descr="A school of fish swimming in the ocean&#10;&#10;AI-generated content may be incorrect.">
            <a:extLst>
              <a:ext uri="{FF2B5EF4-FFF2-40B4-BE49-F238E27FC236}">
                <a16:creationId xmlns:a16="http://schemas.microsoft.com/office/drawing/2014/main" id="{83994E00-41AC-875E-D723-5830A6388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01" y="1878874"/>
            <a:ext cx="4253500" cy="3190125"/>
          </a:xfrm>
          <a:prstGeom prst="rect">
            <a:avLst/>
          </a:prstGeom>
        </p:spPr>
      </p:pic>
      <p:pic>
        <p:nvPicPr>
          <p:cNvPr id="7" name="Picture 6" descr="A scuba diver swimming under water&#10;&#10;AI-generated content may be incorrect.">
            <a:extLst>
              <a:ext uri="{FF2B5EF4-FFF2-40B4-BE49-F238E27FC236}">
                <a16:creationId xmlns:a16="http://schemas.microsoft.com/office/drawing/2014/main" id="{A06CF4D6-D40C-C257-C149-7B8FA2FF5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505" y="1878874"/>
            <a:ext cx="4253500" cy="3190125"/>
          </a:xfrm>
          <a:prstGeom prst="rect">
            <a:avLst/>
          </a:prstGeom>
        </p:spPr>
      </p:pic>
    </p:spTree>
    <p:extLst>
      <p:ext uri="{BB962C8B-B14F-4D97-AF65-F5344CB8AC3E}">
        <p14:creationId xmlns:p14="http://schemas.microsoft.com/office/powerpoint/2010/main" val="29675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7084-5D9A-262A-27FF-C2C7A957CB85}"/>
              </a:ext>
            </a:extLst>
          </p:cNvPr>
          <p:cNvSpPr>
            <a:spLocks noGrp="1"/>
          </p:cNvSpPr>
          <p:nvPr>
            <p:ph type="title"/>
          </p:nvPr>
        </p:nvSpPr>
        <p:spPr>
          <a:xfrm>
            <a:off x="838200" y="365125"/>
            <a:ext cx="10515600" cy="816403"/>
          </a:xfrm>
        </p:spPr>
        <p:txBody>
          <a:bodyPr/>
          <a:lstStyle/>
          <a:p>
            <a:r>
              <a:rPr lang="en-AU" b="1" dirty="0"/>
              <a:t>Learning intention</a:t>
            </a:r>
          </a:p>
        </p:txBody>
      </p:sp>
      <p:sp>
        <p:nvSpPr>
          <p:cNvPr id="3" name="Content Placeholder 2">
            <a:extLst>
              <a:ext uri="{FF2B5EF4-FFF2-40B4-BE49-F238E27FC236}">
                <a16:creationId xmlns:a16="http://schemas.microsoft.com/office/drawing/2014/main" id="{39963143-8AAB-BAF7-02AB-76D593E52327}"/>
              </a:ext>
            </a:extLst>
          </p:cNvPr>
          <p:cNvSpPr>
            <a:spLocks noGrp="1"/>
          </p:cNvSpPr>
          <p:nvPr>
            <p:ph idx="1"/>
          </p:nvPr>
        </p:nvSpPr>
        <p:spPr>
          <a:xfrm>
            <a:off x="647271" y="1448656"/>
            <a:ext cx="11044719" cy="4728307"/>
          </a:xfrm>
        </p:spPr>
        <p:txBody>
          <a:bodyPr>
            <a:noAutofit/>
          </a:bodyPr>
          <a:lstStyle/>
          <a:p>
            <a:pPr marL="0" indent="0">
              <a:buNone/>
            </a:pPr>
            <a:r>
              <a:rPr lang="en-GB" sz="1800" dirty="0"/>
              <a:t>Students use the Big Fish game (as a simulation) to model adaption policies and marine management to create more resilient marine ecosystems while also providing the same or increased community and environmental benefits.</a:t>
            </a:r>
          </a:p>
          <a:p>
            <a:r>
              <a:rPr lang="en-GB" sz="1800" b="1" dirty="0"/>
              <a:t>Ocean Acidification </a:t>
            </a:r>
            <a:r>
              <a:rPr lang="en-GB" sz="1800" dirty="0"/>
              <a:t>= Shows how certain species will become less abundant in our marine environments due to changing ocean pH (acidity) and what the lose of these species will mean. It provides insights into how we will need to manage these losses in the future.</a:t>
            </a:r>
          </a:p>
          <a:p>
            <a:r>
              <a:rPr lang="en-GB" sz="1800" b="1" dirty="0"/>
              <a:t>Long Spined Sea Urchins Arrive </a:t>
            </a:r>
            <a:r>
              <a:rPr lang="en-GB" sz="1800" dirty="0"/>
              <a:t>= These cards show the cascading impacts that “range-shifting” species can have on marine ecosystems. They highlight the expected decline in ecosystem health, alongside the loss of a key management option. When paired with the </a:t>
            </a:r>
            <a:r>
              <a:rPr lang="en-GB" sz="1800" b="1" dirty="0"/>
              <a:t>Ocean Acidification </a:t>
            </a:r>
            <a:r>
              <a:rPr lang="en-GB" sz="1800" dirty="0"/>
              <a:t>card, students can see how pressures that seem separate can combine to create bigger, compounding effects. The scenario also makes it clear how the presence or absence of management tools changes how well an ecosystem can adapt and build resilience to climate change, while giving students early clues about practical ways to respond.</a:t>
            </a:r>
          </a:p>
          <a:p>
            <a:r>
              <a:rPr lang="en-GB" sz="1800" b="1" dirty="0"/>
              <a:t>El Ni</a:t>
            </a:r>
            <a:r>
              <a:rPr lang="en-US" sz="1800" b="1" dirty="0">
                <a:ea typeface="+mn-lt"/>
                <a:cs typeface="+mn-lt"/>
              </a:rPr>
              <a:t>ñ</a:t>
            </a:r>
            <a:r>
              <a:rPr lang="en-GB" sz="1800" b="1" dirty="0"/>
              <a:t>o Begins</a:t>
            </a:r>
            <a:r>
              <a:rPr lang="en-GB" sz="1800" dirty="0"/>
              <a:t> = This card helps students see how a warming climate can shift weather patterns and trigger flow-on effects through marine ecosystems. It also points to a practical resilience lever: protecting big fish. When big fish are conserved, they remain a management option that can make the ecosystem more resilient. When big fish are fished out, the ecosystem becomes less resilient and recover from climate events is slow or non-existent. </a:t>
            </a:r>
            <a:endParaRPr lang="en-AU" sz="1800" dirty="0"/>
          </a:p>
        </p:txBody>
      </p:sp>
    </p:spTree>
    <p:extLst>
      <p:ext uri="{BB962C8B-B14F-4D97-AF65-F5344CB8AC3E}">
        <p14:creationId xmlns:p14="http://schemas.microsoft.com/office/powerpoint/2010/main" val="23514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551C-C305-B116-F02F-F8E15E1B6A0D}"/>
              </a:ext>
            </a:extLst>
          </p:cNvPr>
          <p:cNvSpPr>
            <a:spLocks noGrp="1"/>
          </p:cNvSpPr>
          <p:nvPr>
            <p:ph type="title"/>
          </p:nvPr>
        </p:nvSpPr>
        <p:spPr/>
        <p:txBody>
          <a:bodyPr/>
          <a:lstStyle/>
          <a:p>
            <a:r>
              <a:rPr lang="en-GB" b="1" dirty="0"/>
              <a:t>Success criteria</a:t>
            </a:r>
            <a:endParaRPr lang="en-AU" dirty="0"/>
          </a:p>
        </p:txBody>
      </p:sp>
      <p:sp>
        <p:nvSpPr>
          <p:cNvPr id="3" name="Content Placeholder 2">
            <a:extLst>
              <a:ext uri="{FF2B5EF4-FFF2-40B4-BE49-F238E27FC236}">
                <a16:creationId xmlns:a16="http://schemas.microsoft.com/office/drawing/2014/main" id="{2369B01F-DE6A-EDDF-BAB6-DC902A0ED5C4}"/>
              </a:ext>
            </a:extLst>
          </p:cNvPr>
          <p:cNvSpPr>
            <a:spLocks noGrp="1"/>
          </p:cNvSpPr>
          <p:nvPr>
            <p:ph idx="1"/>
          </p:nvPr>
        </p:nvSpPr>
        <p:spPr>
          <a:xfrm>
            <a:off x="626724" y="1589319"/>
            <a:ext cx="10727076" cy="4534078"/>
          </a:xfrm>
        </p:spPr>
        <p:txBody>
          <a:bodyPr>
            <a:normAutofit lnSpcReduction="10000"/>
          </a:bodyPr>
          <a:lstStyle/>
          <a:p>
            <a:pPr marL="0" indent="0">
              <a:buNone/>
            </a:pPr>
            <a:r>
              <a:rPr lang="en-GB" dirty="0"/>
              <a:t>By the end of the lesson, students can: </a:t>
            </a:r>
          </a:p>
          <a:p>
            <a:r>
              <a:rPr lang="en-GB" dirty="0"/>
              <a:t>Test and evaluate management options that build resilient marine ecosystems. </a:t>
            </a:r>
          </a:p>
          <a:p>
            <a:r>
              <a:rPr lang="en-GB" dirty="0"/>
              <a:t>Explain how society and managers should adapt their management policies and strategies, how these adaptation work, how different positive and negative actions interact, and how these interactions shape the ecosystem as a whole. </a:t>
            </a:r>
          </a:p>
          <a:p>
            <a:r>
              <a:rPr lang="en-GB" dirty="0"/>
              <a:t>Propose a practical plan to make a local marine ecosystem more resilient to climate-driven changes. The plan must be supported by evidence and real-world examples that highlight both successes and limitations.</a:t>
            </a:r>
            <a:endParaRPr lang="en-AU" dirty="0"/>
          </a:p>
        </p:txBody>
      </p:sp>
    </p:spTree>
    <p:extLst>
      <p:ext uri="{BB962C8B-B14F-4D97-AF65-F5344CB8AC3E}">
        <p14:creationId xmlns:p14="http://schemas.microsoft.com/office/powerpoint/2010/main" val="7964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08DF-8625-9AD1-540E-BBEA8F069925}"/>
              </a:ext>
            </a:extLst>
          </p:cNvPr>
          <p:cNvSpPr>
            <a:spLocks noGrp="1"/>
          </p:cNvSpPr>
          <p:nvPr>
            <p:ph type="title"/>
          </p:nvPr>
        </p:nvSpPr>
        <p:spPr/>
        <p:txBody>
          <a:bodyPr/>
          <a:lstStyle/>
          <a:p>
            <a:r>
              <a:rPr lang="en-AU" b="1" dirty="0"/>
              <a:t>Duration</a:t>
            </a:r>
          </a:p>
        </p:txBody>
      </p:sp>
      <p:sp>
        <p:nvSpPr>
          <p:cNvPr id="3" name="Content Placeholder 2">
            <a:extLst>
              <a:ext uri="{FF2B5EF4-FFF2-40B4-BE49-F238E27FC236}">
                <a16:creationId xmlns:a16="http://schemas.microsoft.com/office/drawing/2014/main" id="{AA78A883-108B-CDF4-89C0-7B70C5937E79}"/>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en-GB" dirty="0"/>
              <a:t>2 × 50–60 min lessons (play + analysis/write-up)</a:t>
            </a:r>
          </a:p>
          <a:p>
            <a:pPr marL="0" indent="0">
              <a:buNone/>
            </a:pPr>
            <a:endParaRPr lang="en-GB" dirty="0"/>
          </a:p>
          <a:p>
            <a:pPr marL="0" indent="0">
              <a:buNone/>
            </a:pPr>
            <a:r>
              <a:rPr lang="en-GB" b="1" dirty="0"/>
              <a:t>Resources</a:t>
            </a:r>
          </a:p>
          <a:p>
            <a:r>
              <a:rPr lang="en-GB" dirty="0"/>
              <a:t>Big Fish Card Game (one deck per group of 4 if possible)</a:t>
            </a:r>
          </a:p>
          <a:p>
            <a:r>
              <a:rPr lang="en-GB" dirty="0"/>
              <a:t>Big Fish expansion card set (if Jellyfish and Algal Blooms are to be included in the lesson)</a:t>
            </a:r>
          </a:p>
          <a:p>
            <a:r>
              <a:rPr lang="en-GB" dirty="0"/>
              <a:t>Post-it notes for developing and refining a community or stakeholder event ideas</a:t>
            </a:r>
          </a:p>
          <a:p>
            <a:r>
              <a:rPr lang="en-GB" dirty="0"/>
              <a:t>Materials for planning and promoting the community event</a:t>
            </a:r>
          </a:p>
          <a:p>
            <a:r>
              <a:rPr lang="en-GB" dirty="0"/>
              <a:t>Event planning template, which also includes an optional 3-minute pitch guide (provided)</a:t>
            </a:r>
          </a:p>
        </p:txBody>
      </p:sp>
    </p:spTree>
    <p:extLst>
      <p:ext uri="{BB962C8B-B14F-4D97-AF65-F5344CB8AC3E}">
        <p14:creationId xmlns:p14="http://schemas.microsoft.com/office/powerpoint/2010/main" val="27308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scuba gear underwater&#10;&#10;AI-generated content may be incorrect.">
            <a:extLst>
              <a:ext uri="{FF2B5EF4-FFF2-40B4-BE49-F238E27FC236}">
                <a16:creationId xmlns:a16="http://schemas.microsoft.com/office/drawing/2014/main" id="{AECFE063-9A44-91CB-BC39-D35C36547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106" y="1965640"/>
            <a:ext cx="4365893" cy="3274420"/>
          </a:xfrm>
          <a:prstGeom prst="rect">
            <a:avLst/>
          </a:prstGeom>
        </p:spPr>
      </p:pic>
      <p:pic>
        <p:nvPicPr>
          <p:cNvPr id="5" name="Picture 4" descr="A crab under water with a sea urchin&#10;&#10;AI-generated content may be incorrect.">
            <a:extLst>
              <a:ext uri="{FF2B5EF4-FFF2-40B4-BE49-F238E27FC236}">
                <a16:creationId xmlns:a16="http://schemas.microsoft.com/office/drawing/2014/main" id="{9F7D9C3B-445B-100C-DE0D-647BC9C0B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3734"/>
            <a:ext cx="4260039" cy="3195273"/>
          </a:xfrm>
          <a:prstGeom prst="rect">
            <a:avLst/>
          </a:prstGeom>
        </p:spPr>
      </p:pic>
      <p:pic>
        <p:nvPicPr>
          <p:cNvPr id="7" name="Picture 6" descr="A fish swimming in a rock&#10;&#10;AI-generated content may be incorrect.">
            <a:extLst>
              <a:ext uri="{FF2B5EF4-FFF2-40B4-BE49-F238E27FC236}">
                <a16:creationId xmlns:a16="http://schemas.microsoft.com/office/drawing/2014/main" id="{5955DC04-28F0-F2C8-E908-E474A3844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039" y="1150447"/>
            <a:ext cx="3671921" cy="4895894"/>
          </a:xfrm>
          <a:prstGeom prst="rect">
            <a:avLst/>
          </a:prstGeom>
        </p:spPr>
      </p:pic>
    </p:spTree>
    <p:extLst>
      <p:ext uri="{BB962C8B-B14F-4D97-AF65-F5344CB8AC3E}">
        <p14:creationId xmlns:p14="http://schemas.microsoft.com/office/powerpoint/2010/main" val="1856667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2917</Words>
  <Application>Microsoft Office PowerPoint</Application>
  <PresentationFormat>Widescreen</PresentationFormat>
  <Paragraphs>158</Paragraphs>
  <Slides>33</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Lesson plan:  Resilient ecosystems</vt:lpstr>
      <vt:lpstr>Australian Science Curriculum </vt:lpstr>
      <vt:lpstr>UN Sustainable Development Goals</vt:lpstr>
      <vt:lpstr>Core concepts</vt:lpstr>
      <vt:lpstr>PowerPoint Presentation</vt:lpstr>
      <vt:lpstr>Learning intention</vt:lpstr>
      <vt:lpstr>Success criteria</vt:lpstr>
      <vt:lpstr>Duration</vt:lpstr>
      <vt:lpstr>PowerPoint Presentation</vt:lpstr>
      <vt:lpstr>Assessment: design and plan an event  (demo rubric included event planning template)</vt:lpstr>
      <vt:lpstr>Checklist for students (what the event plan should have):</vt:lpstr>
      <vt:lpstr>Example scenario</vt:lpstr>
      <vt:lpstr>Setup</vt:lpstr>
      <vt:lpstr>Scenario Setup Instructional Video</vt:lpstr>
      <vt:lpstr>Gameplay</vt:lpstr>
      <vt:lpstr>Playthrough example and discussion points </vt:lpstr>
      <vt:lpstr>Debrief and reflection questions</vt:lpstr>
      <vt:lpstr>Skills </vt:lpstr>
      <vt:lpstr>Word List, Key Terms and Concepts</vt:lpstr>
      <vt:lpstr>PowerPoint Presentation</vt:lpstr>
      <vt:lpstr>Climate change and the ocean </vt:lpstr>
      <vt:lpstr>Effective marine protected areas</vt:lpstr>
      <vt:lpstr>Kelp restoration and heat waves </vt:lpstr>
      <vt:lpstr>El Niño</vt:lpstr>
      <vt:lpstr>Long spined sea urchins and kelp restoration</vt:lpstr>
      <vt:lpstr>Ocean acidification - 1</vt:lpstr>
      <vt:lpstr>PowerPoint Presentation</vt:lpstr>
      <vt:lpstr>Illegal fishing</vt:lpstr>
      <vt:lpstr>Fisheries management </vt:lpstr>
      <vt:lpstr>Algal blooms</vt:lpstr>
      <vt:lpstr>Seagrass restoration</vt:lpstr>
      <vt:lpstr>Expanding into Year 11 Lessons</vt:lpstr>
      <vt:lpstr>Expanding into Year 11 Lessons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Teston</dc:creator>
  <cp:lastModifiedBy>Asta Audzijonyte</cp:lastModifiedBy>
  <cp:revision>252</cp:revision>
  <dcterms:created xsi:type="dcterms:W3CDTF">2026-01-12T00:29:21Z</dcterms:created>
  <dcterms:modified xsi:type="dcterms:W3CDTF">2026-01-29T12:05:02Z</dcterms:modified>
</cp:coreProperties>
</file>